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59" r:id="rId6"/>
    <p:sldId id="261" r:id="rId7"/>
    <p:sldId id="262" r:id="rId8"/>
    <p:sldId id="263" r:id="rId9"/>
    <p:sldId id="264" r:id="rId10"/>
    <p:sldId id="265" r:id="rId11"/>
    <p:sldId id="266" r:id="rId12"/>
    <p:sldId id="267" r:id="rId13"/>
    <p:sldId id="268" r:id="rId14"/>
    <p:sldId id="280" r:id="rId15"/>
    <p:sldId id="281" r:id="rId16"/>
    <p:sldId id="283" r:id="rId17"/>
    <p:sldId id="282" r:id="rId18"/>
    <p:sldId id="271" r:id="rId19"/>
    <p:sldId id="272" r:id="rId20"/>
    <p:sldId id="273" r:id="rId21"/>
    <p:sldId id="275" r:id="rId22"/>
    <p:sldId id="276" r:id="rId23"/>
    <p:sldId id="277" r:id="rId24"/>
    <p:sldId id="278" r:id="rId25"/>
    <p:sldId id="279" r:id="rId26"/>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essuno stile, nessuna griglia">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Stile con tema 1 - Colore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940675A-B579-460E-94D1-54222C63F5DA}" styleName="Nessuno stile, griglia tabella">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0" d="100"/>
          <a:sy n="70" d="100"/>
        </p:scale>
        <p:origin x="536"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iusi Parisi" userId="fd2c9927ec94a791" providerId="LiveId" clId="{5B96A2E5-B864-4B3E-BA5D-A47DD424143A}"/>
    <pc:docChg chg="undo custSel addSld delSld modSld">
      <pc:chgData name="Giusi Parisi" userId="fd2c9927ec94a791" providerId="LiveId" clId="{5B96A2E5-B864-4B3E-BA5D-A47DD424143A}" dt="2021-06-05T22:19:15.925" v="13323"/>
      <pc:docMkLst>
        <pc:docMk/>
      </pc:docMkLst>
      <pc:sldChg chg="modSp mod modAnim">
        <pc:chgData name="Giusi Parisi" userId="fd2c9927ec94a791" providerId="LiveId" clId="{5B96A2E5-B864-4B3E-BA5D-A47DD424143A}" dt="2021-06-05T22:19:15.925" v="13323"/>
        <pc:sldMkLst>
          <pc:docMk/>
          <pc:sldMk cId="1522549581" sldId="256"/>
        </pc:sldMkLst>
        <pc:spChg chg="mod">
          <ac:chgData name="Giusi Parisi" userId="fd2c9927ec94a791" providerId="LiveId" clId="{5B96A2E5-B864-4B3E-BA5D-A47DD424143A}" dt="2021-06-05T14:29:43.411" v="1222" actId="1076"/>
          <ac:spMkLst>
            <pc:docMk/>
            <pc:sldMk cId="1522549581" sldId="256"/>
            <ac:spMk id="3" creationId="{1E1C8538-1C7A-49F1-BEFE-6FD9966738C1}"/>
          </ac:spMkLst>
        </pc:spChg>
      </pc:sldChg>
      <pc:sldChg chg="modSp mod">
        <pc:chgData name="Giusi Parisi" userId="fd2c9927ec94a791" providerId="LiveId" clId="{5B96A2E5-B864-4B3E-BA5D-A47DD424143A}" dt="2021-06-05T14:09:13.745" v="603" actId="20577"/>
        <pc:sldMkLst>
          <pc:docMk/>
          <pc:sldMk cId="2393949413" sldId="258"/>
        </pc:sldMkLst>
        <pc:spChg chg="mod">
          <ac:chgData name="Giusi Parisi" userId="fd2c9927ec94a791" providerId="LiveId" clId="{5B96A2E5-B864-4B3E-BA5D-A47DD424143A}" dt="2021-06-05T14:09:13.745" v="603" actId="20577"/>
          <ac:spMkLst>
            <pc:docMk/>
            <pc:sldMk cId="2393949413" sldId="258"/>
            <ac:spMk id="4" creationId="{E650D9D5-CB55-4F67-B82F-BE10D7DC8827}"/>
          </ac:spMkLst>
        </pc:spChg>
      </pc:sldChg>
      <pc:sldChg chg="addSp delSp modSp add mod delAnim modAnim">
        <pc:chgData name="Giusi Parisi" userId="fd2c9927ec94a791" providerId="LiveId" clId="{5B96A2E5-B864-4B3E-BA5D-A47DD424143A}" dt="2021-06-05T17:16:38.966" v="5781" actId="179"/>
        <pc:sldMkLst>
          <pc:docMk/>
          <pc:sldMk cId="2912784897" sldId="259"/>
        </pc:sldMkLst>
        <pc:spChg chg="add mod">
          <ac:chgData name="Giusi Parisi" userId="fd2c9927ec94a791" providerId="LiveId" clId="{5B96A2E5-B864-4B3E-BA5D-A47DD424143A}" dt="2021-06-05T15:13:26.969" v="2011" actId="255"/>
          <ac:spMkLst>
            <pc:docMk/>
            <pc:sldMk cId="2912784897" sldId="259"/>
            <ac:spMk id="2" creationId="{E306E110-A60D-4388-88F1-4C9EBD595277}"/>
          </ac:spMkLst>
        </pc:spChg>
        <pc:spChg chg="add mod">
          <ac:chgData name="Giusi Parisi" userId="fd2c9927ec94a791" providerId="LiveId" clId="{5B96A2E5-B864-4B3E-BA5D-A47DD424143A}" dt="2021-06-05T15:14:21.836" v="2017" actId="1076"/>
          <ac:spMkLst>
            <pc:docMk/>
            <pc:sldMk cId="2912784897" sldId="259"/>
            <ac:spMk id="3" creationId="{F6D25538-5FF8-4CC8-902E-EE14267FEE07}"/>
          </ac:spMkLst>
        </pc:spChg>
        <pc:spChg chg="del">
          <ac:chgData name="Giusi Parisi" userId="fd2c9927ec94a791" providerId="LiveId" clId="{5B96A2E5-B864-4B3E-BA5D-A47DD424143A}" dt="2021-06-05T14:11:19.541" v="622" actId="478"/>
          <ac:spMkLst>
            <pc:docMk/>
            <pc:sldMk cId="2912784897" sldId="259"/>
            <ac:spMk id="4" creationId="{E650D9D5-CB55-4F67-B82F-BE10D7DC8827}"/>
          </ac:spMkLst>
        </pc:spChg>
        <pc:spChg chg="add mod">
          <ac:chgData name="Giusi Parisi" userId="fd2c9927ec94a791" providerId="LiveId" clId="{5B96A2E5-B864-4B3E-BA5D-A47DD424143A}" dt="2021-06-05T16:17:59.457" v="4474" actId="179"/>
          <ac:spMkLst>
            <pc:docMk/>
            <pc:sldMk cId="2912784897" sldId="259"/>
            <ac:spMk id="6" creationId="{B730E873-E9C2-46D1-BF7A-933B252DBC4F}"/>
          </ac:spMkLst>
        </pc:spChg>
        <pc:spChg chg="add mod">
          <ac:chgData name="Giusi Parisi" userId="fd2c9927ec94a791" providerId="LiveId" clId="{5B96A2E5-B864-4B3E-BA5D-A47DD424143A}" dt="2021-06-05T16:18:06.982" v="4475" actId="179"/>
          <ac:spMkLst>
            <pc:docMk/>
            <pc:sldMk cId="2912784897" sldId="259"/>
            <ac:spMk id="8" creationId="{F15339C0-C87A-4151-A329-A7CB27C06010}"/>
          </ac:spMkLst>
        </pc:spChg>
        <pc:spChg chg="add del mod">
          <ac:chgData name="Giusi Parisi" userId="fd2c9927ec94a791" providerId="LiveId" clId="{5B96A2E5-B864-4B3E-BA5D-A47DD424143A}" dt="2021-06-05T15:16:11.631" v="2029"/>
          <ac:spMkLst>
            <pc:docMk/>
            <pc:sldMk cId="2912784897" sldId="259"/>
            <ac:spMk id="9" creationId="{B9D5A0AA-DF55-4AD4-A25E-61E15BA2C8AA}"/>
          </ac:spMkLst>
        </pc:spChg>
        <pc:spChg chg="add mod">
          <ac:chgData name="Giusi Parisi" userId="fd2c9927ec94a791" providerId="LiveId" clId="{5B96A2E5-B864-4B3E-BA5D-A47DD424143A}" dt="2021-06-05T15:30:02.134" v="2554" actId="1076"/>
          <ac:spMkLst>
            <pc:docMk/>
            <pc:sldMk cId="2912784897" sldId="259"/>
            <ac:spMk id="10" creationId="{8FEAEE4A-BE15-4211-A29F-6035D4E0BFBD}"/>
          </ac:spMkLst>
        </pc:spChg>
        <pc:spChg chg="add mod">
          <ac:chgData name="Giusi Parisi" userId="fd2c9927ec94a791" providerId="LiveId" clId="{5B96A2E5-B864-4B3E-BA5D-A47DD424143A}" dt="2021-06-05T15:34:28.043" v="2566" actId="255"/>
          <ac:spMkLst>
            <pc:docMk/>
            <pc:sldMk cId="2912784897" sldId="259"/>
            <ac:spMk id="11" creationId="{BC25FBE8-5248-4C39-A7D9-09634E5A900A}"/>
          </ac:spMkLst>
        </pc:spChg>
        <pc:spChg chg="add mod">
          <ac:chgData name="Giusi Parisi" userId="fd2c9927ec94a791" providerId="LiveId" clId="{5B96A2E5-B864-4B3E-BA5D-A47DD424143A}" dt="2021-06-05T16:16:40.666" v="4461" actId="179"/>
          <ac:spMkLst>
            <pc:docMk/>
            <pc:sldMk cId="2912784897" sldId="259"/>
            <ac:spMk id="12" creationId="{1A426F55-2201-44C1-9711-58A21251AD37}"/>
          </ac:spMkLst>
        </pc:spChg>
        <pc:spChg chg="add mod">
          <ac:chgData name="Giusi Parisi" userId="fd2c9927ec94a791" providerId="LiveId" clId="{5B96A2E5-B864-4B3E-BA5D-A47DD424143A}" dt="2021-06-05T17:16:38.966" v="5781" actId="179"/>
          <ac:spMkLst>
            <pc:docMk/>
            <pc:sldMk cId="2912784897" sldId="259"/>
            <ac:spMk id="13" creationId="{DFF6E949-88E9-4147-808B-229063F39965}"/>
          </ac:spMkLst>
        </pc:spChg>
        <pc:spChg chg="add mod">
          <ac:chgData name="Giusi Parisi" userId="fd2c9927ec94a791" providerId="LiveId" clId="{5B96A2E5-B864-4B3E-BA5D-A47DD424143A}" dt="2021-06-05T17:16:05.404" v="5777" actId="14100"/>
          <ac:spMkLst>
            <pc:docMk/>
            <pc:sldMk cId="2912784897" sldId="259"/>
            <ac:spMk id="14" creationId="{AE3BA8EA-6A14-4047-94E6-4E84B1AE28BF}"/>
          </ac:spMkLst>
        </pc:spChg>
        <pc:spChg chg="add mod">
          <ac:chgData name="Giusi Parisi" userId="fd2c9927ec94a791" providerId="LiveId" clId="{5B96A2E5-B864-4B3E-BA5D-A47DD424143A}" dt="2021-06-05T17:16:26.363" v="5779" actId="179"/>
          <ac:spMkLst>
            <pc:docMk/>
            <pc:sldMk cId="2912784897" sldId="259"/>
            <ac:spMk id="15" creationId="{7A0082E7-42FA-4440-9523-9CF62ACC85FB}"/>
          </ac:spMkLst>
        </pc:spChg>
        <pc:spChg chg="add mod">
          <ac:chgData name="Giusi Parisi" userId="fd2c9927ec94a791" providerId="LiveId" clId="{5B96A2E5-B864-4B3E-BA5D-A47DD424143A}" dt="2021-06-05T17:16:30.962" v="5780" actId="179"/>
          <ac:spMkLst>
            <pc:docMk/>
            <pc:sldMk cId="2912784897" sldId="259"/>
            <ac:spMk id="16" creationId="{0BE6FABD-485E-458B-9B48-45639F1614EA}"/>
          </ac:spMkLst>
        </pc:spChg>
        <pc:cxnChg chg="add del mod">
          <ac:chgData name="Giusi Parisi" userId="fd2c9927ec94a791" providerId="LiveId" clId="{5B96A2E5-B864-4B3E-BA5D-A47DD424143A}" dt="2021-06-05T15:37:16.814" v="2583" actId="478"/>
          <ac:cxnSpMkLst>
            <pc:docMk/>
            <pc:sldMk cId="2912784897" sldId="259"/>
            <ac:cxnSpMk id="18" creationId="{BFF3F06E-ACB5-4A0D-9BCB-36A9F0FDFEBD}"/>
          </ac:cxnSpMkLst>
        </pc:cxnChg>
      </pc:sldChg>
      <pc:sldChg chg="modSp add mod">
        <pc:chgData name="Giusi Parisi" userId="fd2c9927ec94a791" providerId="LiveId" clId="{5B96A2E5-B864-4B3E-BA5D-A47DD424143A}" dt="2021-06-05T14:10:08.049" v="621" actId="20577"/>
        <pc:sldMkLst>
          <pc:docMk/>
          <pc:sldMk cId="3948544248" sldId="260"/>
        </pc:sldMkLst>
        <pc:spChg chg="mod">
          <ac:chgData name="Giusi Parisi" userId="fd2c9927ec94a791" providerId="LiveId" clId="{5B96A2E5-B864-4B3E-BA5D-A47DD424143A}" dt="2021-06-05T14:10:08.049" v="621" actId="20577"/>
          <ac:spMkLst>
            <pc:docMk/>
            <pc:sldMk cId="3948544248" sldId="260"/>
            <ac:spMk id="3" creationId="{1E1C8538-1C7A-49F1-BEFE-6FD9966738C1}"/>
          </ac:spMkLst>
        </pc:spChg>
      </pc:sldChg>
      <pc:sldChg chg="modSp add mod">
        <pc:chgData name="Giusi Parisi" userId="fd2c9927ec94a791" providerId="LiveId" clId="{5B96A2E5-B864-4B3E-BA5D-A47DD424143A}" dt="2021-06-05T15:41:24.890" v="2647" actId="27636"/>
        <pc:sldMkLst>
          <pc:docMk/>
          <pc:sldMk cId="821028671" sldId="261"/>
        </pc:sldMkLst>
        <pc:spChg chg="mod">
          <ac:chgData name="Giusi Parisi" userId="fd2c9927ec94a791" providerId="LiveId" clId="{5B96A2E5-B864-4B3E-BA5D-A47DD424143A}" dt="2021-06-05T15:41:24.890" v="2647" actId="27636"/>
          <ac:spMkLst>
            <pc:docMk/>
            <pc:sldMk cId="821028671" sldId="261"/>
            <ac:spMk id="3" creationId="{1E1C8538-1C7A-49F1-BEFE-6FD9966738C1}"/>
          </ac:spMkLst>
        </pc:spChg>
      </pc:sldChg>
      <pc:sldChg chg="modSp add mod">
        <pc:chgData name="Giusi Parisi" userId="fd2c9927ec94a791" providerId="LiveId" clId="{5B96A2E5-B864-4B3E-BA5D-A47DD424143A}" dt="2021-06-05T15:54:17.395" v="3764" actId="1076"/>
        <pc:sldMkLst>
          <pc:docMk/>
          <pc:sldMk cId="3539016554" sldId="262"/>
        </pc:sldMkLst>
        <pc:spChg chg="mod">
          <ac:chgData name="Giusi Parisi" userId="fd2c9927ec94a791" providerId="LiveId" clId="{5B96A2E5-B864-4B3E-BA5D-A47DD424143A}" dt="2021-06-05T15:54:17.395" v="3764" actId="1076"/>
          <ac:spMkLst>
            <pc:docMk/>
            <pc:sldMk cId="3539016554" sldId="262"/>
            <ac:spMk id="3" creationId="{1E1C8538-1C7A-49F1-BEFE-6FD9966738C1}"/>
          </ac:spMkLst>
        </pc:spChg>
      </pc:sldChg>
      <pc:sldChg chg="modSp add mod">
        <pc:chgData name="Giusi Parisi" userId="fd2c9927ec94a791" providerId="LiveId" clId="{5B96A2E5-B864-4B3E-BA5D-A47DD424143A}" dt="2021-06-05T15:57:04.600" v="3791" actId="27636"/>
        <pc:sldMkLst>
          <pc:docMk/>
          <pc:sldMk cId="1605964829" sldId="263"/>
        </pc:sldMkLst>
        <pc:spChg chg="mod">
          <ac:chgData name="Giusi Parisi" userId="fd2c9927ec94a791" providerId="LiveId" clId="{5B96A2E5-B864-4B3E-BA5D-A47DD424143A}" dt="2021-06-05T15:57:04.600" v="3791" actId="27636"/>
          <ac:spMkLst>
            <pc:docMk/>
            <pc:sldMk cId="1605964829" sldId="263"/>
            <ac:spMk id="3" creationId="{1E1C8538-1C7A-49F1-BEFE-6FD9966738C1}"/>
          </ac:spMkLst>
        </pc:spChg>
      </pc:sldChg>
      <pc:sldChg chg="addSp delSp modSp add mod modAnim">
        <pc:chgData name="Giusi Parisi" userId="fd2c9927ec94a791" providerId="LiveId" clId="{5B96A2E5-B864-4B3E-BA5D-A47DD424143A}" dt="2021-06-05T17:26:41.567" v="6059"/>
        <pc:sldMkLst>
          <pc:docMk/>
          <pc:sldMk cId="3105878533" sldId="264"/>
        </pc:sldMkLst>
        <pc:spChg chg="add mod">
          <ac:chgData name="Giusi Parisi" userId="fd2c9927ec94a791" providerId="LiveId" clId="{5B96A2E5-B864-4B3E-BA5D-A47DD424143A}" dt="2021-06-05T17:23:35.122" v="6053" actId="14100"/>
          <ac:spMkLst>
            <pc:docMk/>
            <pc:sldMk cId="3105878533" sldId="264"/>
            <ac:spMk id="2" creationId="{8B5381B5-134C-466B-8FF4-2351D7934F0C}"/>
          </ac:spMkLst>
        </pc:spChg>
        <pc:spChg chg="mod">
          <ac:chgData name="Giusi Parisi" userId="fd2c9927ec94a791" providerId="LiveId" clId="{5B96A2E5-B864-4B3E-BA5D-A47DD424143A}" dt="2021-06-05T16:05:31.522" v="3978" actId="14100"/>
          <ac:spMkLst>
            <pc:docMk/>
            <pc:sldMk cId="3105878533" sldId="264"/>
            <ac:spMk id="3" creationId="{1E1C8538-1C7A-49F1-BEFE-6FD9966738C1}"/>
          </ac:spMkLst>
        </pc:spChg>
        <pc:spChg chg="add mod">
          <ac:chgData name="Giusi Parisi" userId="fd2c9927ec94a791" providerId="LiveId" clId="{5B96A2E5-B864-4B3E-BA5D-A47DD424143A}" dt="2021-06-05T16:33:18.442" v="5208" actId="1076"/>
          <ac:spMkLst>
            <pc:docMk/>
            <pc:sldMk cId="3105878533" sldId="264"/>
            <ac:spMk id="4" creationId="{68BA7F6D-842C-42C6-A0C3-87A40AB3B61D}"/>
          </ac:spMkLst>
        </pc:spChg>
        <pc:spChg chg="add mod">
          <ac:chgData name="Giusi Parisi" userId="fd2c9927ec94a791" providerId="LiveId" clId="{5B96A2E5-B864-4B3E-BA5D-A47DD424143A}" dt="2021-06-05T16:33:21.457" v="5209" actId="1076"/>
          <ac:spMkLst>
            <pc:docMk/>
            <pc:sldMk cId="3105878533" sldId="264"/>
            <ac:spMk id="6" creationId="{F23EAE54-E4DA-47D5-B568-0CC8A2D783D0}"/>
          </ac:spMkLst>
        </pc:spChg>
        <pc:spChg chg="add mod">
          <ac:chgData name="Giusi Parisi" userId="fd2c9927ec94a791" providerId="LiveId" clId="{5B96A2E5-B864-4B3E-BA5D-A47DD424143A}" dt="2021-06-05T16:33:30.487" v="5210" actId="1076"/>
          <ac:spMkLst>
            <pc:docMk/>
            <pc:sldMk cId="3105878533" sldId="264"/>
            <ac:spMk id="8" creationId="{93D5C65D-EC0C-4DE6-8BE1-28F1583E29F1}"/>
          </ac:spMkLst>
        </pc:spChg>
        <pc:spChg chg="add del mod">
          <ac:chgData name="Giusi Parisi" userId="fd2c9927ec94a791" providerId="LiveId" clId="{5B96A2E5-B864-4B3E-BA5D-A47DD424143A}" dt="2021-06-05T16:16:15.416" v="4459"/>
          <ac:spMkLst>
            <pc:docMk/>
            <pc:sldMk cId="3105878533" sldId="264"/>
            <ac:spMk id="9" creationId="{79FC7827-A4EB-4353-A1F8-C82FE915FBE6}"/>
          </ac:spMkLst>
        </pc:spChg>
        <pc:spChg chg="add mod">
          <ac:chgData name="Giusi Parisi" userId="fd2c9927ec94a791" providerId="LiveId" clId="{5B96A2E5-B864-4B3E-BA5D-A47DD424143A}" dt="2021-06-05T17:13:52.168" v="5763" actId="1076"/>
          <ac:spMkLst>
            <pc:docMk/>
            <pc:sldMk cId="3105878533" sldId="264"/>
            <ac:spMk id="10" creationId="{C13DC10B-4A71-4EF3-8A94-737F2C26ACB0}"/>
          </ac:spMkLst>
        </pc:spChg>
        <pc:spChg chg="add mod">
          <ac:chgData name="Giusi Parisi" userId="fd2c9927ec94a791" providerId="LiveId" clId="{5B96A2E5-B864-4B3E-BA5D-A47DD424143A}" dt="2021-06-05T17:13:57.617" v="5764" actId="1076"/>
          <ac:spMkLst>
            <pc:docMk/>
            <pc:sldMk cId="3105878533" sldId="264"/>
            <ac:spMk id="11" creationId="{A69F1ED9-EDF7-4550-9C13-63E611D3C22F}"/>
          </ac:spMkLst>
        </pc:spChg>
        <pc:spChg chg="add mod">
          <ac:chgData name="Giusi Parisi" userId="fd2c9927ec94a791" providerId="LiveId" clId="{5B96A2E5-B864-4B3E-BA5D-A47DD424143A}" dt="2021-06-05T16:39:55.571" v="5523" actId="1076"/>
          <ac:spMkLst>
            <pc:docMk/>
            <pc:sldMk cId="3105878533" sldId="264"/>
            <ac:spMk id="12" creationId="{4B09D816-F7AB-4017-ACF1-F8C5E0566C6E}"/>
          </ac:spMkLst>
        </pc:spChg>
        <pc:spChg chg="add mod">
          <ac:chgData name="Giusi Parisi" userId="fd2c9927ec94a791" providerId="LiveId" clId="{5B96A2E5-B864-4B3E-BA5D-A47DD424143A}" dt="2021-06-05T17:14:47.583" v="5768" actId="1076"/>
          <ac:spMkLst>
            <pc:docMk/>
            <pc:sldMk cId="3105878533" sldId="264"/>
            <ac:spMk id="13" creationId="{6EDDD96D-4096-4713-BD7D-6A70C9E76FE9}"/>
          </ac:spMkLst>
        </pc:spChg>
        <pc:spChg chg="add mod">
          <ac:chgData name="Giusi Parisi" userId="fd2c9927ec94a791" providerId="LiveId" clId="{5B96A2E5-B864-4B3E-BA5D-A47DD424143A}" dt="2021-06-05T17:15:00.624" v="5769" actId="1076"/>
          <ac:spMkLst>
            <pc:docMk/>
            <pc:sldMk cId="3105878533" sldId="264"/>
            <ac:spMk id="14" creationId="{B54045C0-B449-4BAA-8C60-E8CFA3188D13}"/>
          </ac:spMkLst>
        </pc:spChg>
        <pc:spChg chg="add mod">
          <ac:chgData name="Giusi Parisi" userId="fd2c9927ec94a791" providerId="LiveId" clId="{5B96A2E5-B864-4B3E-BA5D-A47DD424143A}" dt="2021-06-05T17:15:10.614" v="5770" actId="1076"/>
          <ac:spMkLst>
            <pc:docMk/>
            <pc:sldMk cId="3105878533" sldId="264"/>
            <ac:spMk id="15" creationId="{8C75AC10-7291-462D-BCBF-F18E58639390}"/>
          </ac:spMkLst>
        </pc:spChg>
        <pc:spChg chg="add mod">
          <ac:chgData name="Giusi Parisi" userId="fd2c9927ec94a791" providerId="LiveId" clId="{5B96A2E5-B864-4B3E-BA5D-A47DD424143A}" dt="2021-06-05T16:33:58.729" v="5218" actId="1076"/>
          <ac:spMkLst>
            <pc:docMk/>
            <pc:sldMk cId="3105878533" sldId="264"/>
            <ac:spMk id="16" creationId="{B4805782-595E-42EF-9684-45B8836C6824}"/>
          </ac:spMkLst>
        </pc:spChg>
        <pc:spChg chg="add del mod">
          <ac:chgData name="Giusi Parisi" userId="fd2c9927ec94a791" providerId="LiveId" clId="{5B96A2E5-B864-4B3E-BA5D-A47DD424143A}" dt="2021-06-05T16:34:43.296" v="5225" actId="478"/>
          <ac:spMkLst>
            <pc:docMk/>
            <pc:sldMk cId="3105878533" sldId="264"/>
            <ac:spMk id="17" creationId="{B971A221-09C6-46C4-B646-368A53104B0F}"/>
          </ac:spMkLst>
        </pc:spChg>
        <pc:spChg chg="add mod">
          <ac:chgData name="Giusi Parisi" userId="fd2c9927ec94a791" providerId="LiveId" clId="{5B96A2E5-B864-4B3E-BA5D-A47DD424143A}" dt="2021-06-05T17:15:25.092" v="5771" actId="1076"/>
          <ac:spMkLst>
            <pc:docMk/>
            <pc:sldMk cId="3105878533" sldId="264"/>
            <ac:spMk id="18" creationId="{7B3081C0-0CCC-469A-9EB1-AFEFC4C6ACD5}"/>
          </ac:spMkLst>
        </pc:spChg>
        <pc:spChg chg="add mod">
          <ac:chgData name="Giusi Parisi" userId="fd2c9927ec94a791" providerId="LiveId" clId="{5B96A2E5-B864-4B3E-BA5D-A47DD424143A}" dt="2021-06-05T17:14:39.570" v="5767" actId="1076"/>
          <ac:spMkLst>
            <pc:docMk/>
            <pc:sldMk cId="3105878533" sldId="264"/>
            <ac:spMk id="19" creationId="{47E88429-E156-4EA5-945C-8D012DF6A801}"/>
          </ac:spMkLst>
        </pc:spChg>
        <pc:spChg chg="add mod">
          <ac:chgData name="Giusi Parisi" userId="fd2c9927ec94a791" providerId="LiveId" clId="{5B96A2E5-B864-4B3E-BA5D-A47DD424143A}" dt="2021-06-05T17:23:39.365" v="6054" actId="1076"/>
          <ac:spMkLst>
            <pc:docMk/>
            <pc:sldMk cId="3105878533" sldId="264"/>
            <ac:spMk id="20" creationId="{1FBD5560-BF0A-4CD3-A197-B249EE1266E7}"/>
          </ac:spMkLst>
        </pc:spChg>
        <pc:spChg chg="add mod">
          <ac:chgData name="Giusi Parisi" userId="fd2c9927ec94a791" providerId="LiveId" clId="{5B96A2E5-B864-4B3E-BA5D-A47DD424143A}" dt="2021-06-05T17:23:43.013" v="6055" actId="1076"/>
          <ac:spMkLst>
            <pc:docMk/>
            <pc:sldMk cId="3105878533" sldId="264"/>
            <ac:spMk id="21" creationId="{FA87A31E-B46B-4C52-BF54-5D4ECB77030F}"/>
          </ac:spMkLst>
        </pc:spChg>
        <pc:spChg chg="add mod">
          <ac:chgData name="Giusi Parisi" userId="fd2c9927ec94a791" providerId="LiveId" clId="{5B96A2E5-B864-4B3E-BA5D-A47DD424143A}" dt="2021-06-05T17:23:46.520" v="6056" actId="1076"/>
          <ac:spMkLst>
            <pc:docMk/>
            <pc:sldMk cId="3105878533" sldId="264"/>
            <ac:spMk id="22" creationId="{BB41FE34-C882-4485-B940-9CB63C90BCD2}"/>
          </ac:spMkLst>
        </pc:spChg>
        <pc:spChg chg="add mod">
          <ac:chgData name="Giusi Parisi" userId="fd2c9927ec94a791" providerId="LiveId" clId="{5B96A2E5-B864-4B3E-BA5D-A47DD424143A}" dt="2021-06-05T17:23:51.245" v="6057" actId="1076"/>
          <ac:spMkLst>
            <pc:docMk/>
            <pc:sldMk cId="3105878533" sldId="264"/>
            <ac:spMk id="23" creationId="{A7265234-8F20-4E9C-80C9-D9DB0EFB60AF}"/>
          </ac:spMkLst>
        </pc:spChg>
        <pc:spChg chg="add mod">
          <ac:chgData name="Giusi Parisi" userId="fd2c9927ec94a791" providerId="LiveId" clId="{5B96A2E5-B864-4B3E-BA5D-A47DD424143A}" dt="2021-06-05T17:26:41.567" v="6059"/>
          <ac:spMkLst>
            <pc:docMk/>
            <pc:sldMk cId="3105878533" sldId="264"/>
            <ac:spMk id="24" creationId="{BB41FE34-C882-4485-B940-9CB63C90BCD2}"/>
          </ac:spMkLst>
        </pc:spChg>
      </pc:sldChg>
      <pc:sldChg chg="addSp delSp modSp add mod">
        <pc:chgData name="Giusi Parisi" userId="fd2c9927ec94a791" providerId="LiveId" clId="{5B96A2E5-B864-4B3E-BA5D-A47DD424143A}" dt="2021-06-05T17:44:16.233" v="6376" actId="21"/>
        <pc:sldMkLst>
          <pc:docMk/>
          <pc:sldMk cId="1037935943" sldId="265"/>
        </pc:sldMkLst>
        <pc:spChg chg="mod">
          <ac:chgData name="Giusi Parisi" userId="fd2c9927ec94a791" providerId="LiveId" clId="{5B96A2E5-B864-4B3E-BA5D-A47DD424143A}" dt="2021-06-05T17:38:40.994" v="6279" actId="1076"/>
          <ac:spMkLst>
            <pc:docMk/>
            <pc:sldMk cId="1037935943" sldId="265"/>
            <ac:spMk id="3" creationId="{1E1C8538-1C7A-49F1-BEFE-6FD9966738C1}"/>
          </ac:spMkLst>
        </pc:spChg>
        <pc:spChg chg="add del mod">
          <ac:chgData name="Giusi Parisi" userId="fd2c9927ec94a791" providerId="LiveId" clId="{5B96A2E5-B864-4B3E-BA5D-A47DD424143A}" dt="2021-06-05T17:43:10.483" v="6367" actId="21"/>
          <ac:spMkLst>
            <pc:docMk/>
            <pc:sldMk cId="1037935943" sldId="265"/>
            <ac:spMk id="6" creationId="{98BED1D1-8D52-4CE4-9472-A59EAE743DBF}"/>
          </ac:spMkLst>
        </pc:spChg>
        <pc:spChg chg="add del mod">
          <ac:chgData name="Giusi Parisi" userId="fd2c9927ec94a791" providerId="LiveId" clId="{5B96A2E5-B864-4B3E-BA5D-A47DD424143A}" dt="2021-06-05T17:43:58.057" v="6373" actId="21"/>
          <ac:spMkLst>
            <pc:docMk/>
            <pc:sldMk cId="1037935943" sldId="265"/>
            <ac:spMk id="8" creationId="{33E99590-1F77-4DA9-9755-8209DF4BCE28}"/>
          </ac:spMkLst>
        </pc:spChg>
        <pc:spChg chg="add del mod">
          <ac:chgData name="Giusi Parisi" userId="fd2c9927ec94a791" providerId="LiveId" clId="{5B96A2E5-B864-4B3E-BA5D-A47DD424143A}" dt="2021-06-05T17:44:16.233" v="6376" actId="21"/>
          <ac:spMkLst>
            <pc:docMk/>
            <pc:sldMk cId="1037935943" sldId="265"/>
            <ac:spMk id="9" creationId="{18F07059-FC0B-4A22-9A63-BC361B16F27A}"/>
          </ac:spMkLst>
        </pc:spChg>
      </pc:sldChg>
      <pc:sldChg chg="addSp delSp modSp add mod modAnim">
        <pc:chgData name="Giusi Parisi" userId="fd2c9927ec94a791" providerId="LiveId" clId="{5B96A2E5-B864-4B3E-BA5D-A47DD424143A}" dt="2021-06-05T17:54:21.179" v="6684"/>
        <pc:sldMkLst>
          <pc:docMk/>
          <pc:sldMk cId="2159791257" sldId="266"/>
        </pc:sldMkLst>
        <pc:spChg chg="add del mod">
          <ac:chgData name="Giusi Parisi" userId="fd2c9927ec94a791" providerId="LiveId" clId="{5B96A2E5-B864-4B3E-BA5D-A47DD424143A}" dt="2021-06-05T17:39:21.758" v="6284" actId="21"/>
          <ac:spMkLst>
            <pc:docMk/>
            <pc:sldMk cId="2159791257" sldId="266"/>
            <ac:spMk id="2" creationId="{994DDE18-D17C-4CD9-A810-A29BFBC17CF2}"/>
          </ac:spMkLst>
        </pc:spChg>
        <pc:spChg chg="del mod">
          <ac:chgData name="Giusi Parisi" userId="fd2c9927ec94a791" providerId="LiveId" clId="{5B96A2E5-B864-4B3E-BA5D-A47DD424143A}" dt="2021-06-05T17:38:56.646" v="6280" actId="21"/>
          <ac:spMkLst>
            <pc:docMk/>
            <pc:sldMk cId="2159791257" sldId="266"/>
            <ac:spMk id="3" creationId="{1E1C8538-1C7A-49F1-BEFE-6FD9966738C1}"/>
          </ac:spMkLst>
        </pc:spChg>
        <pc:spChg chg="add del mod">
          <ac:chgData name="Giusi Parisi" userId="fd2c9927ec94a791" providerId="LiveId" clId="{5B96A2E5-B864-4B3E-BA5D-A47DD424143A}" dt="2021-06-05T17:43:15.243" v="6368" actId="478"/>
          <ac:spMkLst>
            <pc:docMk/>
            <pc:sldMk cId="2159791257" sldId="266"/>
            <ac:spMk id="6" creationId="{CB78FE5D-B57E-4458-A0AE-A7C2D092A49F}"/>
          </ac:spMkLst>
        </pc:spChg>
        <pc:spChg chg="add mod">
          <ac:chgData name="Giusi Parisi" userId="fd2c9927ec94a791" providerId="LiveId" clId="{5B96A2E5-B864-4B3E-BA5D-A47DD424143A}" dt="2021-06-05T17:43:44.281" v="6372" actId="1076"/>
          <ac:spMkLst>
            <pc:docMk/>
            <pc:sldMk cId="2159791257" sldId="266"/>
            <ac:spMk id="8" creationId="{90FD5605-73D6-4F1E-9DF1-81995565B1FF}"/>
          </ac:spMkLst>
        </pc:spChg>
        <pc:spChg chg="add mod">
          <ac:chgData name="Giusi Parisi" userId="fd2c9927ec94a791" providerId="LiveId" clId="{5B96A2E5-B864-4B3E-BA5D-A47DD424143A}" dt="2021-06-05T17:46:02.697" v="6386" actId="255"/>
          <ac:spMkLst>
            <pc:docMk/>
            <pc:sldMk cId="2159791257" sldId="266"/>
            <ac:spMk id="9" creationId="{11BF07B1-8E96-434C-9A65-5B619DDCFD86}"/>
          </ac:spMkLst>
        </pc:spChg>
        <pc:spChg chg="add mod">
          <ac:chgData name="Giusi Parisi" userId="fd2c9927ec94a791" providerId="LiveId" clId="{5B96A2E5-B864-4B3E-BA5D-A47DD424143A}" dt="2021-06-05T17:45:53.445" v="6384" actId="1076"/>
          <ac:spMkLst>
            <pc:docMk/>
            <pc:sldMk cId="2159791257" sldId="266"/>
            <ac:spMk id="10" creationId="{15E182B0-D284-4CCB-BEC5-21005755AF1E}"/>
          </ac:spMkLst>
        </pc:spChg>
        <pc:spChg chg="add mod">
          <ac:chgData name="Giusi Parisi" userId="fd2c9927ec94a791" providerId="LiveId" clId="{5B96A2E5-B864-4B3E-BA5D-A47DD424143A}" dt="2021-06-05T17:48:13.661" v="6397" actId="6549"/>
          <ac:spMkLst>
            <pc:docMk/>
            <pc:sldMk cId="2159791257" sldId="266"/>
            <ac:spMk id="11" creationId="{AF0CA60F-C83B-4EBC-A183-64FFF2914948}"/>
          </ac:spMkLst>
        </pc:spChg>
        <pc:spChg chg="add mod">
          <ac:chgData name="Giusi Parisi" userId="fd2c9927ec94a791" providerId="LiveId" clId="{5B96A2E5-B864-4B3E-BA5D-A47DD424143A}" dt="2021-06-05T17:50:59.425" v="6496" actId="20577"/>
          <ac:spMkLst>
            <pc:docMk/>
            <pc:sldMk cId="2159791257" sldId="266"/>
            <ac:spMk id="12" creationId="{B4F852C6-22A5-4442-9223-B25E772FAA0F}"/>
          </ac:spMkLst>
        </pc:spChg>
        <pc:spChg chg="add mod">
          <ac:chgData name="Giusi Parisi" userId="fd2c9927ec94a791" providerId="LiveId" clId="{5B96A2E5-B864-4B3E-BA5D-A47DD424143A}" dt="2021-06-05T17:53:38.207" v="6678" actId="20577"/>
          <ac:spMkLst>
            <pc:docMk/>
            <pc:sldMk cId="2159791257" sldId="266"/>
            <ac:spMk id="13" creationId="{A6DB9218-15E6-43DF-8D62-1C83A48A6FBE}"/>
          </ac:spMkLst>
        </pc:spChg>
      </pc:sldChg>
      <pc:sldChg chg="modSp add mod">
        <pc:chgData name="Giusi Parisi" userId="fd2c9927ec94a791" providerId="LiveId" clId="{5B96A2E5-B864-4B3E-BA5D-A47DD424143A}" dt="2021-06-05T18:01:07.696" v="6712" actId="14100"/>
        <pc:sldMkLst>
          <pc:docMk/>
          <pc:sldMk cId="1639253440" sldId="267"/>
        </pc:sldMkLst>
        <pc:spChg chg="mod">
          <ac:chgData name="Giusi Parisi" userId="fd2c9927ec94a791" providerId="LiveId" clId="{5B96A2E5-B864-4B3E-BA5D-A47DD424143A}" dt="2021-06-05T18:01:07.696" v="6712" actId="14100"/>
          <ac:spMkLst>
            <pc:docMk/>
            <pc:sldMk cId="1639253440" sldId="267"/>
            <ac:spMk id="3" creationId="{1E1C8538-1C7A-49F1-BEFE-6FD9966738C1}"/>
          </ac:spMkLst>
        </pc:spChg>
      </pc:sldChg>
      <pc:sldChg chg="addSp delSp modSp add mod modAnim">
        <pc:chgData name="Giusi Parisi" userId="fd2c9927ec94a791" providerId="LiveId" clId="{5B96A2E5-B864-4B3E-BA5D-A47DD424143A}" dt="2021-06-05T20:10:44.923" v="7856"/>
        <pc:sldMkLst>
          <pc:docMk/>
          <pc:sldMk cId="1463915634" sldId="268"/>
        </pc:sldMkLst>
        <pc:spChg chg="del">
          <ac:chgData name="Giusi Parisi" userId="fd2c9927ec94a791" providerId="LiveId" clId="{5B96A2E5-B864-4B3E-BA5D-A47DD424143A}" dt="2021-06-05T18:01:19.030" v="6714" actId="478"/>
          <ac:spMkLst>
            <pc:docMk/>
            <pc:sldMk cId="1463915634" sldId="268"/>
            <ac:spMk id="3" creationId="{1E1C8538-1C7A-49F1-BEFE-6FD9966738C1}"/>
          </ac:spMkLst>
        </pc:spChg>
        <pc:spChg chg="add del mod">
          <ac:chgData name="Giusi Parisi" userId="fd2c9927ec94a791" providerId="LiveId" clId="{5B96A2E5-B864-4B3E-BA5D-A47DD424143A}" dt="2021-06-05T18:01:23.256" v="6715" actId="478"/>
          <ac:spMkLst>
            <pc:docMk/>
            <pc:sldMk cId="1463915634" sldId="268"/>
            <ac:spMk id="4" creationId="{B50FABC9-2221-4672-A341-15EA49E849C8}"/>
          </ac:spMkLst>
        </pc:spChg>
        <pc:spChg chg="add mod">
          <ac:chgData name="Giusi Parisi" userId="fd2c9927ec94a791" providerId="LiveId" clId="{5B96A2E5-B864-4B3E-BA5D-A47DD424143A}" dt="2021-06-05T18:03:16.266" v="6771" actId="14100"/>
          <ac:spMkLst>
            <pc:docMk/>
            <pc:sldMk cId="1463915634" sldId="268"/>
            <ac:spMk id="6" creationId="{2ACDFDD3-4C51-4432-8BA9-8BA715DF0486}"/>
          </ac:spMkLst>
        </pc:spChg>
        <pc:spChg chg="add mod">
          <ac:chgData name="Giusi Parisi" userId="fd2c9927ec94a791" providerId="LiveId" clId="{5B96A2E5-B864-4B3E-BA5D-A47DD424143A}" dt="2021-06-05T18:03:26.268" v="6773" actId="14100"/>
          <ac:spMkLst>
            <pc:docMk/>
            <pc:sldMk cId="1463915634" sldId="268"/>
            <ac:spMk id="8" creationId="{8F6000F3-8DC9-4CAB-B0C2-60BBBCE82F43}"/>
          </ac:spMkLst>
        </pc:spChg>
        <pc:spChg chg="add mod">
          <ac:chgData name="Giusi Parisi" userId="fd2c9927ec94a791" providerId="LiveId" clId="{5B96A2E5-B864-4B3E-BA5D-A47DD424143A}" dt="2021-06-05T18:33:40.910" v="7759" actId="14100"/>
          <ac:spMkLst>
            <pc:docMk/>
            <pc:sldMk cId="1463915634" sldId="268"/>
            <ac:spMk id="9" creationId="{8E8405AB-A583-4896-B597-175D6400F17F}"/>
          </ac:spMkLst>
        </pc:spChg>
        <pc:spChg chg="add mod">
          <ac:chgData name="Giusi Parisi" userId="fd2c9927ec94a791" providerId="LiveId" clId="{5B96A2E5-B864-4B3E-BA5D-A47DD424143A}" dt="2021-06-05T18:33:09.789" v="7753" actId="1076"/>
          <ac:spMkLst>
            <pc:docMk/>
            <pc:sldMk cId="1463915634" sldId="268"/>
            <ac:spMk id="10" creationId="{1EEBBC90-A142-4116-A33D-997D381E9ED4}"/>
          </ac:spMkLst>
        </pc:spChg>
        <pc:spChg chg="add mod">
          <ac:chgData name="Giusi Parisi" userId="fd2c9927ec94a791" providerId="LiveId" clId="{5B96A2E5-B864-4B3E-BA5D-A47DD424143A}" dt="2021-06-05T18:34:19.701" v="7766" actId="1076"/>
          <ac:spMkLst>
            <pc:docMk/>
            <pc:sldMk cId="1463915634" sldId="268"/>
            <ac:spMk id="11" creationId="{464DE854-8DA4-4750-ADA3-B9FB01BE42DB}"/>
          </ac:spMkLst>
        </pc:spChg>
        <pc:spChg chg="add mod">
          <ac:chgData name="Giusi Parisi" userId="fd2c9927ec94a791" providerId="LiveId" clId="{5B96A2E5-B864-4B3E-BA5D-A47DD424143A}" dt="2021-06-05T18:36:34.894" v="7822" actId="1076"/>
          <ac:spMkLst>
            <pc:docMk/>
            <pc:sldMk cId="1463915634" sldId="268"/>
            <ac:spMk id="12" creationId="{72A2B1EB-532D-4F99-9C9E-EF3468D2758E}"/>
          </ac:spMkLst>
        </pc:spChg>
        <pc:spChg chg="add mod">
          <ac:chgData name="Giusi Parisi" userId="fd2c9927ec94a791" providerId="LiveId" clId="{5B96A2E5-B864-4B3E-BA5D-A47DD424143A}" dt="2021-06-05T18:36:27.255" v="7820" actId="1076"/>
          <ac:spMkLst>
            <pc:docMk/>
            <pc:sldMk cId="1463915634" sldId="268"/>
            <ac:spMk id="13" creationId="{00B7B079-5D67-416E-8AD7-9F29C36E5C90}"/>
          </ac:spMkLst>
        </pc:spChg>
        <pc:spChg chg="add mod">
          <ac:chgData name="Giusi Parisi" userId="fd2c9927ec94a791" providerId="LiveId" clId="{5B96A2E5-B864-4B3E-BA5D-A47DD424143A}" dt="2021-06-05T18:36:20.132" v="7818" actId="1076"/>
          <ac:spMkLst>
            <pc:docMk/>
            <pc:sldMk cId="1463915634" sldId="268"/>
            <ac:spMk id="14" creationId="{95CB0AFA-F7E9-4A8D-B124-1B1BA9FBD20E}"/>
          </ac:spMkLst>
        </pc:spChg>
        <pc:spChg chg="add mod">
          <ac:chgData name="Giusi Parisi" userId="fd2c9927ec94a791" providerId="LiveId" clId="{5B96A2E5-B864-4B3E-BA5D-A47DD424143A}" dt="2021-06-05T18:36:09.142" v="7815" actId="1076"/>
          <ac:spMkLst>
            <pc:docMk/>
            <pc:sldMk cId="1463915634" sldId="268"/>
            <ac:spMk id="15" creationId="{948962AF-6965-459E-B807-47D6DB758228}"/>
          </ac:spMkLst>
        </pc:spChg>
        <pc:spChg chg="add del mod">
          <ac:chgData name="Giusi Parisi" userId="fd2c9927ec94a791" providerId="LiveId" clId="{5B96A2E5-B864-4B3E-BA5D-A47DD424143A}" dt="2021-06-05T18:36:03.099" v="7814" actId="478"/>
          <ac:spMkLst>
            <pc:docMk/>
            <pc:sldMk cId="1463915634" sldId="268"/>
            <ac:spMk id="16" creationId="{C7AE1E19-F994-4DE2-A77C-4955FA8343D9}"/>
          </ac:spMkLst>
        </pc:spChg>
      </pc:sldChg>
      <pc:sldChg chg="addSp delSp modSp add mod delAnim modAnim">
        <pc:chgData name="Giusi Parisi" userId="fd2c9927ec94a791" providerId="LiveId" clId="{5B96A2E5-B864-4B3E-BA5D-A47DD424143A}" dt="2021-06-05T20:57:30.418" v="10414"/>
        <pc:sldMkLst>
          <pc:docMk/>
          <pc:sldMk cId="1002747786" sldId="269"/>
        </pc:sldMkLst>
        <pc:spChg chg="add mod">
          <ac:chgData name="Giusi Parisi" userId="fd2c9927ec94a791" providerId="LiveId" clId="{5B96A2E5-B864-4B3E-BA5D-A47DD424143A}" dt="2021-06-05T20:22:54.792" v="8331" actId="1076"/>
          <ac:spMkLst>
            <pc:docMk/>
            <pc:sldMk cId="1002747786" sldId="269"/>
            <ac:spMk id="2" creationId="{12CF2542-D68A-44F1-82F8-AA6B5905A6B9}"/>
          </ac:spMkLst>
        </pc:spChg>
        <pc:spChg chg="del mod">
          <ac:chgData name="Giusi Parisi" userId="fd2c9927ec94a791" providerId="LiveId" clId="{5B96A2E5-B864-4B3E-BA5D-A47DD424143A}" dt="2021-06-05T18:35:16.648" v="7801" actId="478"/>
          <ac:spMkLst>
            <pc:docMk/>
            <pc:sldMk cId="1002747786" sldId="269"/>
            <ac:spMk id="6" creationId="{2ACDFDD3-4C51-4432-8BA9-8BA715DF0486}"/>
          </ac:spMkLst>
        </pc:spChg>
        <pc:spChg chg="add mod">
          <ac:chgData name="Giusi Parisi" userId="fd2c9927ec94a791" providerId="LiveId" clId="{5B96A2E5-B864-4B3E-BA5D-A47DD424143A}" dt="2021-06-05T20:32:37.242" v="8883" actId="14100"/>
          <ac:spMkLst>
            <pc:docMk/>
            <pc:sldMk cId="1002747786" sldId="269"/>
            <ac:spMk id="6" creationId="{91DACBD1-1847-44F5-B7FB-BCBFF261C551}"/>
          </ac:spMkLst>
        </pc:spChg>
        <pc:spChg chg="add mod">
          <ac:chgData name="Giusi Parisi" userId="fd2c9927ec94a791" providerId="LiveId" clId="{5B96A2E5-B864-4B3E-BA5D-A47DD424143A}" dt="2021-06-05T20:55:48.475" v="10398" actId="1076"/>
          <ac:spMkLst>
            <pc:docMk/>
            <pc:sldMk cId="1002747786" sldId="269"/>
            <ac:spMk id="8" creationId="{7C0FE28E-4BD9-460A-895D-880409702E85}"/>
          </ac:spMkLst>
        </pc:spChg>
        <pc:spChg chg="del mod">
          <ac:chgData name="Giusi Parisi" userId="fd2c9927ec94a791" providerId="LiveId" clId="{5B96A2E5-B864-4B3E-BA5D-A47DD424143A}" dt="2021-06-05T18:35:32.714" v="7806" actId="478"/>
          <ac:spMkLst>
            <pc:docMk/>
            <pc:sldMk cId="1002747786" sldId="269"/>
            <ac:spMk id="8" creationId="{8F6000F3-8DC9-4CAB-B0C2-60BBBCE82F43}"/>
          </ac:spMkLst>
        </pc:spChg>
        <pc:spChg chg="del">
          <ac:chgData name="Giusi Parisi" userId="fd2c9927ec94a791" providerId="LiveId" clId="{5B96A2E5-B864-4B3E-BA5D-A47DD424143A}" dt="2021-06-05T18:35:20.128" v="7802" actId="478"/>
          <ac:spMkLst>
            <pc:docMk/>
            <pc:sldMk cId="1002747786" sldId="269"/>
            <ac:spMk id="9" creationId="{8E8405AB-A583-4896-B597-175D6400F17F}"/>
          </ac:spMkLst>
        </pc:spChg>
        <pc:spChg chg="del">
          <ac:chgData name="Giusi Parisi" userId="fd2c9927ec94a791" providerId="LiveId" clId="{5B96A2E5-B864-4B3E-BA5D-A47DD424143A}" dt="2021-06-05T18:35:23.805" v="7803" actId="478"/>
          <ac:spMkLst>
            <pc:docMk/>
            <pc:sldMk cId="1002747786" sldId="269"/>
            <ac:spMk id="10" creationId="{1EEBBC90-A142-4116-A33D-997D381E9ED4}"/>
          </ac:spMkLst>
        </pc:spChg>
        <pc:spChg chg="add mod">
          <ac:chgData name="Giusi Parisi" userId="fd2c9927ec94a791" providerId="LiveId" clId="{5B96A2E5-B864-4B3E-BA5D-A47DD424143A}" dt="2021-06-05T20:32:03.090" v="8854" actId="1076"/>
          <ac:spMkLst>
            <pc:docMk/>
            <pc:sldMk cId="1002747786" sldId="269"/>
            <ac:spMk id="11" creationId="{0136BA24-79B6-451D-AD9B-5E1B505000C1}"/>
          </ac:spMkLst>
        </pc:spChg>
        <pc:spChg chg="del">
          <ac:chgData name="Giusi Parisi" userId="fd2c9927ec94a791" providerId="LiveId" clId="{5B96A2E5-B864-4B3E-BA5D-A47DD424143A}" dt="2021-06-05T18:35:26.920" v="7804" actId="478"/>
          <ac:spMkLst>
            <pc:docMk/>
            <pc:sldMk cId="1002747786" sldId="269"/>
            <ac:spMk id="11" creationId="{464DE854-8DA4-4750-ADA3-B9FB01BE42DB}"/>
          </ac:spMkLst>
        </pc:spChg>
        <pc:spChg chg="del">
          <ac:chgData name="Giusi Parisi" userId="fd2c9927ec94a791" providerId="LiveId" clId="{5B96A2E5-B864-4B3E-BA5D-A47DD424143A}" dt="2021-06-05T18:35:35.845" v="7807" actId="478"/>
          <ac:spMkLst>
            <pc:docMk/>
            <pc:sldMk cId="1002747786" sldId="269"/>
            <ac:spMk id="12" creationId="{72A2B1EB-532D-4F99-9C9E-EF3468D2758E}"/>
          </ac:spMkLst>
        </pc:spChg>
        <pc:spChg chg="del">
          <ac:chgData name="Giusi Parisi" userId="fd2c9927ec94a791" providerId="LiveId" clId="{5B96A2E5-B864-4B3E-BA5D-A47DD424143A}" dt="2021-06-05T18:35:38.960" v="7808" actId="478"/>
          <ac:spMkLst>
            <pc:docMk/>
            <pc:sldMk cId="1002747786" sldId="269"/>
            <ac:spMk id="13" creationId="{00B7B079-5D67-416E-8AD7-9F29C36E5C90}"/>
          </ac:spMkLst>
        </pc:spChg>
        <pc:spChg chg="del">
          <ac:chgData name="Giusi Parisi" userId="fd2c9927ec94a791" providerId="LiveId" clId="{5B96A2E5-B864-4B3E-BA5D-A47DD424143A}" dt="2021-06-05T18:35:42.185" v="7809" actId="478"/>
          <ac:spMkLst>
            <pc:docMk/>
            <pc:sldMk cId="1002747786" sldId="269"/>
            <ac:spMk id="14" creationId="{95CB0AFA-F7E9-4A8D-B124-1B1BA9FBD20E}"/>
          </ac:spMkLst>
        </pc:spChg>
        <pc:spChg chg="del">
          <ac:chgData name="Giusi Parisi" userId="fd2c9927ec94a791" providerId="LiveId" clId="{5B96A2E5-B864-4B3E-BA5D-A47DD424143A}" dt="2021-06-05T18:35:45.615" v="7810" actId="478"/>
          <ac:spMkLst>
            <pc:docMk/>
            <pc:sldMk cId="1002747786" sldId="269"/>
            <ac:spMk id="15" creationId="{948962AF-6965-459E-B807-47D6DB758228}"/>
          </ac:spMkLst>
        </pc:spChg>
        <pc:spChg chg="mod">
          <ac:chgData name="Giusi Parisi" userId="fd2c9927ec94a791" providerId="LiveId" clId="{5B96A2E5-B864-4B3E-BA5D-A47DD424143A}" dt="2021-06-05T18:35:54.801" v="7813" actId="14100"/>
          <ac:spMkLst>
            <pc:docMk/>
            <pc:sldMk cId="1002747786" sldId="269"/>
            <ac:spMk id="16" creationId="{C7AE1E19-F994-4DE2-A77C-4955FA8343D9}"/>
          </ac:spMkLst>
        </pc:spChg>
        <pc:graphicFrameChg chg="add mod modGraphic">
          <ac:chgData name="Giusi Parisi" userId="fd2c9927ec94a791" providerId="LiveId" clId="{5B96A2E5-B864-4B3E-BA5D-A47DD424143A}" dt="2021-06-05T20:57:05.964" v="10411"/>
          <ac:graphicFrameMkLst>
            <pc:docMk/>
            <pc:sldMk cId="1002747786" sldId="269"/>
            <ac:graphicFrameMk id="4" creationId="{6699A96C-29F9-4852-A3F6-A54359C3E587}"/>
          </ac:graphicFrameMkLst>
        </pc:graphicFrameChg>
        <pc:graphicFrameChg chg="add mod modGraphic">
          <ac:chgData name="Giusi Parisi" userId="fd2c9927ec94a791" providerId="LiveId" clId="{5B96A2E5-B864-4B3E-BA5D-A47DD424143A}" dt="2021-06-05T20:36:10.698" v="9145" actId="2165"/>
          <ac:graphicFrameMkLst>
            <pc:docMk/>
            <pc:sldMk cId="1002747786" sldId="269"/>
            <ac:graphicFrameMk id="12" creationId="{89AB310E-7DD9-4AA8-A8E6-F18491A0DA20}"/>
          </ac:graphicFrameMkLst>
        </pc:graphicFrameChg>
        <pc:picChg chg="add del mod">
          <ac:chgData name="Giusi Parisi" userId="fd2c9927ec94a791" providerId="LiveId" clId="{5B96A2E5-B864-4B3E-BA5D-A47DD424143A}" dt="2021-06-05T20:11:05.979" v="7857" actId="478"/>
          <ac:picMkLst>
            <pc:docMk/>
            <pc:sldMk cId="1002747786" sldId="269"/>
            <ac:picMk id="3" creationId="{6AEFABC9-CD1C-4015-8830-2CF3A46198EF}"/>
          </ac:picMkLst>
        </pc:picChg>
        <pc:picChg chg="add del mod">
          <ac:chgData name="Giusi Parisi" userId="fd2c9927ec94a791" providerId="LiveId" clId="{5B96A2E5-B864-4B3E-BA5D-A47DD424143A}" dt="2021-06-05T20:11:08.192" v="7858" actId="478"/>
          <ac:picMkLst>
            <pc:docMk/>
            <pc:sldMk cId="1002747786" sldId="269"/>
            <ac:picMk id="17" creationId="{E1F84935-5ACE-408C-B6DA-27378C3E0487}"/>
          </ac:picMkLst>
        </pc:picChg>
        <pc:picChg chg="add del mod">
          <ac:chgData name="Giusi Parisi" userId="fd2c9927ec94a791" providerId="LiveId" clId="{5B96A2E5-B864-4B3E-BA5D-A47DD424143A}" dt="2021-06-05T20:11:11.630" v="7859" actId="478"/>
          <ac:picMkLst>
            <pc:docMk/>
            <pc:sldMk cId="1002747786" sldId="269"/>
            <ac:picMk id="19" creationId="{95BE2E1C-A4BE-4D22-A5C6-48892435EB60}"/>
          </ac:picMkLst>
        </pc:picChg>
      </pc:sldChg>
      <pc:sldChg chg="delSp modSp add mod modAnim">
        <pc:chgData name="Giusi Parisi" userId="fd2c9927ec94a791" providerId="LiveId" clId="{5B96A2E5-B864-4B3E-BA5D-A47DD424143A}" dt="2021-06-05T20:58:06.578" v="10417"/>
        <pc:sldMkLst>
          <pc:docMk/>
          <pc:sldMk cId="2988780660" sldId="270"/>
        </pc:sldMkLst>
        <pc:spChg chg="del mod">
          <ac:chgData name="Giusi Parisi" userId="fd2c9927ec94a791" providerId="LiveId" clId="{5B96A2E5-B864-4B3E-BA5D-A47DD424143A}" dt="2021-06-05T20:36:41.694" v="9148" actId="478"/>
          <ac:spMkLst>
            <pc:docMk/>
            <pc:sldMk cId="2988780660" sldId="270"/>
            <ac:spMk id="6" creationId="{91DACBD1-1847-44F5-B7FB-BCBFF261C551}"/>
          </ac:spMkLst>
        </pc:spChg>
        <pc:spChg chg="mod">
          <ac:chgData name="Giusi Parisi" userId="fd2c9927ec94a791" providerId="LiveId" clId="{5B96A2E5-B864-4B3E-BA5D-A47DD424143A}" dt="2021-06-05T20:38:06.727" v="9209" actId="1076"/>
          <ac:spMkLst>
            <pc:docMk/>
            <pc:sldMk cId="2988780660" sldId="270"/>
            <ac:spMk id="11" creationId="{0136BA24-79B6-451D-AD9B-5E1B505000C1}"/>
          </ac:spMkLst>
        </pc:spChg>
        <pc:graphicFrameChg chg="mod modGraphic">
          <ac:chgData name="Giusi Parisi" userId="fd2c9927ec94a791" providerId="LiveId" clId="{5B96A2E5-B864-4B3E-BA5D-A47DD424143A}" dt="2021-06-05T20:50:27.062" v="9985" actId="20577"/>
          <ac:graphicFrameMkLst>
            <pc:docMk/>
            <pc:sldMk cId="2988780660" sldId="270"/>
            <ac:graphicFrameMk id="4" creationId="{6699A96C-29F9-4852-A3F6-A54359C3E587}"/>
          </ac:graphicFrameMkLst>
        </pc:graphicFrameChg>
        <pc:graphicFrameChg chg="del">
          <ac:chgData name="Giusi Parisi" userId="fd2c9927ec94a791" providerId="LiveId" clId="{5B96A2E5-B864-4B3E-BA5D-A47DD424143A}" dt="2021-06-05T20:36:44.904" v="9149" actId="478"/>
          <ac:graphicFrameMkLst>
            <pc:docMk/>
            <pc:sldMk cId="2988780660" sldId="270"/>
            <ac:graphicFrameMk id="12" creationId="{89AB310E-7DD9-4AA8-A8E6-F18491A0DA20}"/>
          </ac:graphicFrameMkLst>
        </pc:graphicFrameChg>
      </pc:sldChg>
      <pc:sldChg chg="modSp add mod">
        <pc:chgData name="Giusi Parisi" userId="fd2c9927ec94a791" providerId="LiveId" clId="{5B96A2E5-B864-4B3E-BA5D-A47DD424143A}" dt="2021-06-05T20:58:57.830" v="10448" actId="27636"/>
        <pc:sldMkLst>
          <pc:docMk/>
          <pc:sldMk cId="470738359" sldId="271"/>
        </pc:sldMkLst>
        <pc:spChg chg="mod">
          <ac:chgData name="Giusi Parisi" userId="fd2c9927ec94a791" providerId="LiveId" clId="{5B96A2E5-B864-4B3E-BA5D-A47DD424143A}" dt="2021-06-05T20:58:57.830" v="10448" actId="27636"/>
          <ac:spMkLst>
            <pc:docMk/>
            <pc:sldMk cId="470738359" sldId="271"/>
            <ac:spMk id="3" creationId="{1E1C8538-1C7A-49F1-BEFE-6FD9966738C1}"/>
          </ac:spMkLst>
        </pc:spChg>
      </pc:sldChg>
      <pc:sldChg chg="addSp delSp modSp add mod modAnim">
        <pc:chgData name="Giusi Parisi" userId="fd2c9927ec94a791" providerId="LiveId" clId="{5B96A2E5-B864-4B3E-BA5D-A47DD424143A}" dt="2021-06-05T21:26:15.766" v="11764"/>
        <pc:sldMkLst>
          <pc:docMk/>
          <pc:sldMk cId="1714726745" sldId="272"/>
        </pc:sldMkLst>
        <pc:spChg chg="del">
          <ac:chgData name="Giusi Parisi" userId="fd2c9927ec94a791" providerId="LiveId" clId="{5B96A2E5-B864-4B3E-BA5D-A47DD424143A}" dt="2021-06-05T20:59:20.371" v="10450" actId="478"/>
          <ac:spMkLst>
            <pc:docMk/>
            <pc:sldMk cId="1714726745" sldId="272"/>
            <ac:spMk id="3" creationId="{1E1C8538-1C7A-49F1-BEFE-6FD9966738C1}"/>
          </ac:spMkLst>
        </pc:spChg>
        <pc:spChg chg="add del mod">
          <ac:chgData name="Giusi Parisi" userId="fd2c9927ec94a791" providerId="LiveId" clId="{5B96A2E5-B864-4B3E-BA5D-A47DD424143A}" dt="2021-06-05T20:59:27.339" v="10451" actId="478"/>
          <ac:spMkLst>
            <pc:docMk/>
            <pc:sldMk cId="1714726745" sldId="272"/>
            <ac:spMk id="4" creationId="{2460A33E-23CB-4CE3-AC5B-A79A5CDB4ADE}"/>
          </ac:spMkLst>
        </pc:spChg>
        <pc:spChg chg="add mod">
          <ac:chgData name="Giusi Parisi" userId="fd2c9927ec94a791" providerId="LiveId" clId="{5B96A2E5-B864-4B3E-BA5D-A47DD424143A}" dt="2021-06-05T21:01:41.686" v="10557" actId="1076"/>
          <ac:spMkLst>
            <pc:docMk/>
            <pc:sldMk cId="1714726745" sldId="272"/>
            <ac:spMk id="6" creationId="{2B3C848D-6820-46AB-84A2-5A1FC70DF596}"/>
          </ac:spMkLst>
        </pc:spChg>
        <pc:spChg chg="add mod">
          <ac:chgData name="Giusi Parisi" userId="fd2c9927ec94a791" providerId="LiveId" clId="{5B96A2E5-B864-4B3E-BA5D-A47DD424143A}" dt="2021-06-05T21:06:29.805" v="10989" actId="123"/>
          <ac:spMkLst>
            <pc:docMk/>
            <pc:sldMk cId="1714726745" sldId="272"/>
            <ac:spMk id="8" creationId="{F930CD18-F803-4842-95A5-8FF29F9C26CB}"/>
          </ac:spMkLst>
        </pc:spChg>
        <pc:spChg chg="add mod">
          <ac:chgData name="Giusi Parisi" userId="fd2c9927ec94a791" providerId="LiveId" clId="{5B96A2E5-B864-4B3E-BA5D-A47DD424143A}" dt="2021-06-05T21:06:46.288" v="10992" actId="1076"/>
          <ac:spMkLst>
            <pc:docMk/>
            <pc:sldMk cId="1714726745" sldId="272"/>
            <ac:spMk id="9" creationId="{3D8B20DE-A677-4DC2-88FD-CAD7779C1DE5}"/>
          </ac:spMkLst>
        </pc:spChg>
        <pc:spChg chg="add mod">
          <ac:chgData name="Giusi Parisi" userId="fd2c9927ec94a791" providerId="LiveId" clId="{5B96A2E5-B864-4B3E-BA5D-A47DD424143A}" dt="2021-06-05T21:11:17.125" v="11399" actId="20577"/>
          <ac:spMkLst>
            <pc:docMk/>
            <pc:sldMk cId="1714726745" sldId="272"/>
            <ac:spMk id="10" creationId="{F57FCB84-5727-4F27-9232-67F35C21DB81}"/>
          </ac:spMkLst>
        </pc:spChg>
        <pc:spChg chg="add mod">
          <ac:chgData name="Giusi Parisi" userId="fd2c9927ec94a791" providerId="LiveId" clId="{5B96A2E5-B864-4B3E-BA5D-A47DD424143A}" dt="2021-06-05T21:25:39.231" v="11758" actId="1076"/>
          <ac:spMkLst>
            <pc:docMk/>
            <pc:sldMk cId="1714726745" sldId="272"/>
            <ac:spMk id="11" creationId="{A7A30905-FFEA-4FA0-9D28-6C7DD5BC0633}"/>
          </ac:spMkLst>
        </pc:spChg>
        <pc:spChg chg="add mod">
          <ac:chgData name="Giusi Parisi" userId="fd2c9927ec94a791" providerId="LiveId" clId="{5B96A2E5-B864-4B3E-BA5D-A47DD424143A}" dt="2021-06-05T21:25:31.386" v="11757" actId="1076"/>
          <ac:spMkLst>
            <pc:docMk/>
            <pc:sldMk cId="1714726745" sldId="272"/>
            <ac:spMk id="12" creationId="{0BA5EBDC-AC56-478F-AC7A-18D9BC25460B}"/>
          </ac:spMkLst>
        </pc:spChg>
      </pc:sldChg>
      <pc:sldChg chg="addSp delSp modSp add mod modAnim">
        <pc:chgData name="Giusi Parisi" userId="fd2c9927ec94a791" providerId="LiveId" clId="{5B96A2E5-B864-4B3E-BA5D-A47DD424143A}" dt="2021-06-05T22:14:48.687" v="13307" actId="14100"/>
        <pc:sldMkLst>
          <pc:docMk/>
          <pc:sldMk cId="2421223884" sldId="273"/>
        </pc:sldMkLst>
        <pc:spChg chg="add mod">
          <ac:chgData name="Giusi Parisi" userId="fd2c9927ec94a791" providerId="LiveId" clId="{5B96A2E5-B864-4B3E-BA5D-A47DD424143A}" dt="2021-06-05T22:11:57.111" v="13276" actId="1076"/>
          <ac:spMkLst>
            <pc:docMk/>
            <pc:sldMk cId="2421223884" sldId="273"/>
            <ac:spMk id="2" creationId="{B25C1588-1FCA-4F66-AC8A-BB079BF7502B}"/>
          </ac:spMkLst>
        </pc:spChg>
        <pc:spChg chg="add mod">
          <ac:chgData name="Giusi Parisi" userId="fd2c9927ec94a791" providerId="LiveId" clId="{5B96A2E5-B864-4B3E-BA5D-A47DD424143A}" dt="2021-06-05T21:31:46.710" v="11797" actId="1076"/>
          <ac:spMkLst>
            <pc:docMk/>
            <pc:sldMk cId="2421223884" sldId="273"/>
            <ac:spMk id="3" creationId="{DCFE0A5A-4979-4BAD-83C5-91D2A1C4C613}"/>
          </ac:spMkLst>
        </pc:spChg>
        <pc:spChg chg="add mod">
          <ac:chgData name="Giusi Parisi" userId="fd2c9927ec94a791" providerId="LiveId" clId="{5B96A2E5-B864-4B3E-BA5D-A47DD424143A}" dt="2021-06-05T22:12:08.853" v="13279" actId="1076"/>
          <ac:spMkLst>
            <pc:docMk/>
            <pc:sldMk cId="2421223884" sldId="273"/>
            <ac:spMk id="4" creationId="{6285D0DB-32E8-466D-9FE4-E087DEDE83E9}"/>
          </ac:spMkLst>
        </pc:spChg>
        <pc:spChg chg="mod">
          <ac:chgData name="Giusi Parisi" userId="fd2c9927ec94a791" providerId="LiveId" clId="{5B96A2E5-B864-4B3E-BA5D-A47DD424143A}" dt="2021-06-05T21:31:41.695" v="11796" actId="1076"/>
          <ac:spMkLst>
            <pc:docMk/>
            <pc:sldMk cId="2421223884" sldId="273"/>
            <ac:spMk id="6" creationId="{2B3C848D-6820-46AB-84A2-5A1FC70DF596}"/>
          </ac:spMkLst>
        </pc:spChg>
        <pc:spChg chg="mod">
          <ac:chgData name="Giusi Parisi" userId="fd2c9927ec94a791" providerId="LiveId" clId="{5B96A2E5-B864-4B3E-BA5D-A47DD424143A}" dt="2021-06-05T22:12:01.355" v="13277" actId="1076"/>
          <ac:spMkLst>
            <pc:docMk/>
            <pc:sldMk cId="2421223884" sldId="273"/>
            <ac:spMk id="8" creationId="{F930CD18-F803-4842-95A5-8FF29F9C26CB}"/>
          </ac:spMkLst>
        </pc:spChg>
        <pc:spChg chg="del mod">
          <ac:chgData name="Giusi Parisi" userId="fd2c9927ec94a791" providerId="LiveId" clId="{5B96A2E5-B864-4B3E-BA5D-A47DD424143A}" dt="2021-06-05T21:19:53.451" v="11669" actId="478"/>
          <ac:spMkLst>
            <pc:docMk/>
            <pc:sldMk cId="2421223884" sldId="273"/>
            <ac:spMk id="9" creationId="{3D8B20DE-A677-4DC2-88FD-CAD7779C1DE5}"/>
          </ac:spMkLst>
        </pc:spChg>
        <pc:spChg chg="del">
          <ac:chgData name="Giusi Parisi" userId="fd2c9927ec94a791" providerId="LiveId" clId="{5B96A2E5-B864-4B3E-BA5D-A47DD424143A}" dt="2021-06-05T21:19:47.205" v="11667" actId="478"/>
          <ac:spMkLst>
            <pc:docMk/>
            <pc:sldMk cId="2421223884" sldId="273"/>
            <ac:spMk id="10" creationId="{F57FCB84-5727-4F27-9232-67F35C21DB81}"/>
          </ac:spMkLst>
        </pc:spChg>
        <pc:spChg chg="del mod">
          <ac:chgData name="Giusi Parisi" userId="fd2c9927ec94a791" providerId="LiveId" clId="{5B96A2E5-B864-4B3E-BA5D-A47DD424143A}" dt="2021-06-05T21:20:39.289" v="11678" actId="478"/>
          <ac:spMkLst>
            <pc:docMk/>
            <pc:sldMk cId="2421223884" sldId="273"/>
            <ac:spMk id="11" creationId="{A7A30905-FFEA-4FA0-9D28-6C7DD5BC0633}"/>
          </ac:spMkLst>
        </pc:spChg>
        <pc:spChg chg="del mod">
          <ac:chgData name="Giusi Parisi" userId="fd2c9927ec94a791" providerId="LiveId" clId="{5B96A2E5-B864-4B3E-BA5D-A47DD424143A}" dt="2021-06-05T21:20:32.108" v="11676" actId="478"/>
          <ac:spMkLst>
            <pc:docMk/>
            <pc:sldMk cId="2421223884" sldId="273"/>
            <ac:spMk id="12" creationId="{0BA5EBDC-AC56-478F-AC7A-18D9BC25460B}"/>
          </ac:spMkLst>
        </pc:spChg>
        <pc:spChg chg="add mod">
          <ac:chgData name="Giusi Parisi" userId="fd2c9927ec94a791" providerId="LiveId" clId="{5B96A2E5-B864-4B3E-BA5D-A47DD424143A}" dt="2021-06-05T21:31:51.682" v="11798" actId="1076"/>
          <ac:spMkLst>
            <pc:docMk/>
            <pc:sldMk cId="2421223884" sldId="273"/>
            <ac:spMk id="13" creationId="{CE8AF9D3-ACCB-4BD8-BC0A-DB29094DC649}"/>
          </ac:spMkLst>
        </pc:spChg>
        <pc:spChg chg="add mod">
          <ac:chgData name="Giusi Parisi" userId="fd2c9927ec94a791" providerId="LiveId" clId="{5B96A2E5-B864-4B3E-BA5D-A47DD424143A}" dt="2021-06-05T22:14:35.880" v="13306" actId="1076"/>
          <ac:spMkLst>
            <pc:docMk/>
            <pc:sldMk cId="2421223884" sldId="273"/>
            <ac:spMk id="14" creationId="{B7E4E2E2-FD4E-485F-AA78-F7F7D9C501D3}"/>
          </ac:spMkLst>
        </pc:spChg>
        <pc:spChg chg="add mod">
          <ac:chgData name="Giusi Parisi" userId="fd2c9927ec94a791" providerId="LiveId" clId="{5B96A2E5-B864-4B3E-BA5D-A47DD424143A}" dt="2021-06-05T22:12:12.500" v="13280" actId="1076"/>
          <ac:spMkLst>
            <pc:docMk/>
            <pc:sldMk cId="2421223884" sldId="273"/>
            <ac:spMk id="15" creationId="{580010F0-F74F-41CE-8140-18417D868A6C}"/>
          </ac:spMkLst>
        </pc:spChg>
        <pc:spChg chg="add mod">
          <ac:chgData name="Giusi Parisi" userId="fd2c9927ec94a791" providerId="LiveId" clId="{5B96A2E5-B864-4B3E-BA5D-A47DD424143A}" dt="2021-06-05T22:13:29.136" v="13291" actId="255"/>
          <ac:spMkLst>
            <pc:docMk/>
            <pc:sldMk cId="2421223884" sldId="273"/>
            <ac:spMk id="16" creationId="{E2AB5AE9-3FDE-4344-A6E4-37FDD1243E27}"/>
          </ac:spMkLst>
        </pc:spChg>
        <pc:spChg chg="add mod">
          <ac:chgData name="Giusi Parisi" userId="fd2c9927ec94a791" providerId="LiveId" clId="{5B96A2E5-B864-4B3E-BA5D-A47DD424143A}" dt="2021-06-05T22:13:40.290" v="13293" actId="1076"/>
          <ac:spMkLst>
            <pc:docMk/>
            <pc:sldMk cId="2421223884" sldId="273"/>
            <ac:spMk id="17" creationId="{84E0BE9E-4465-4B31-920D-D2F376FE8D02}"/>
          </ac:spMkLst>
        </pc:spChg>
        <pc:spChg chg="add mod">
          <ac:chgData name="Giusi Parisi" userId="fd2c9927ec94a791" providerId="LiveId" clId="{5B96A2E5-B864-4B3E-BA5D-A47DD424143A}" dt="2021-06-05T22:14:09.503" v="13302" actId="20578"/>
          <ac:spMkLst>
            <pc:docMk/>
            <pc:sldMk cId="2421223884" sldId="273"/>
            <ac:spMk id="18" creationId="{684A56D3-2C88-4E6D-BC3F-8550B3456D42}"/>
          </ac:spMkLst>
        </pc:spChg>
        <pc:spChg chg="add mod">
          <ac:chgData name="Giusi Parisi" userId="fd2c9927ec94a791" providerId="LiveId" clId="{5B96A2E5-B864-4B3E-BA5D-A47DD424143A}" dt="2021-06-05T22:14:48.687" v="13307" actId="14100"/>
          <ac:spMkLst>
            <pc:docMk/>
            <pc:sldMk cId="2421223884" sldId="273"/>
            <ac:spMk id="19" creationId="{33DB1900-26A1-4092-9E39-880DF457E356}"/>
          </ac:spMkLst>
        </pc:spChg>
      </pc:sldChg>
      <pc:sldChg chg="addSp delSp modSp add del mod delAnim modAnim">
        <pc:chgData name="Giusi Parisi" userId="fd2c9927ec94a791" providerId="LiveId" clId="{5B96A2E5-B864-4B3E-BA5D-A47DD424143A}" dt="2021-06-05T22:17:14.405" v="13308" actId="2696"/>
        <pc:sldMkLst>
          <pc:docMk/>
          <pc:sldMk cId="1815518778" sldId="274"/>
        </pc:sldMkLst>
        <pc:spChg chg="del">
          <ac:chgData name="Giusi Parisi" userId="fd2c9927ec94a791" providerId="LiveId" clId="{5B96A2E5-B864-4B3E-BA5D-A47DD424143A}" dt="2021-06-05T21:35:33.247" v="11851" actId="478"/>
          <ac:spMkLst>
            <pc:docMk/>
            <pc:sldMk cId="1815518778" sldId="274"/>
            <ac:spMk id="2" creationId="{B25C1588-1FCA-4F66-AC8A-BB079BF7502B}"/>
          </ac:spMkLst>
        </pc:spChg>
        <pc:spChg chg="del mod">
          <ac:chgData name="Giusi Parisi" userId="fd2c9927ec94a791" providerId="LiveId" clId="{5B96A2E5-B864-4B3E-BA5D-A47DD424143A}" dt="2021-06-05T22:11:06.957" v="13266" actId="21"/>
          <ac:spMkLst>
            <pc:docMk/>
            <pc:sldMk cId="1815518778" sldId="274"/>
            <ac:spMk id="3" creationId="{DCFE0A5A-4979-4BAD-83C5-91D2A1C4C613}"/>
          </ac:spMkLst>
        </pc:spChg>
        <pc:spChg chg="del">
          <ac:chgData name="Giusi Parisi" userId="fd2c9927ec94a791" providerId="LiveId" clId="{5B96A2E5-B864-4B3E-BA5D-A47DD424143A}" dt="2021-06-05T21:36:01.442" v="11856" actId="478"/>
          <ac:spMkLst>
            <pc:docMk/>
            <pc:sldMk cId="1815518778" sldId="274"/>
            <ac:spMk id="4" creationId="{6285D0DB-32E8-466D-9FE4-E087DEDE83E9}"/>
          </ac:spMkLst>
        </pc:spChg>
        <pc:spChg chg="del mod">
          <ac:chgData name="Giusi Parisi" userId="fd2c9927ec94a791" providerId="LiveId" clId="{5B96A2E5-B864-4B3E-BA5D-A47DD424143A}" dt="2021-06-05T22:09:48.748" v="13217" actId="21"/>
          <ac:spMkLst>
            <pc:docMk/>
            <pc:sldMk cId="1815518778" sldId="274"/>
            <ac:spMk id="6" creationId="{2B3C848D-6820-46AB-84A2-5A1FC70DF596}"/>
          </ac:spMkLst>
        </pc:spChg>
        <pc:spChg chg="del">
          <ac:chgData name="Giusi Parisi" userId="fd2c9927ec94a791" providerId="LiveId" clId="{5B96A2E5-B864-4B3E-BA5D-A47DD424143A}" dt="2021-06-05T21:35:29.975" v="11850" actId="478"/>
          <ac:spMkLst>
            <pc:docMk/>
            <pc:sldMk cId="1815518778" sldId="274"/>
            <ac:spMk id="8" creationId="{F930CD18-F803-4842-95A5-8FF29F9C26CB}"/>
          </ac:spMkLst>
        </pc:spChg>
        <pc:spChg chg="add del mod">
          <ac:chgData name="Giusi Parisi" userId="fd2c9927ec94a791" providerId="LiveId" clId="{5B96A2E5-B864-4B3E-BA5D-A47DD424143A}" dt="2021-06-05T22:09:28.270" v="13216" actId="478"/>
          <ac:spMkLst>
            <pc:docMk/>
            <pc:sldMk cId="1815518778" sldId="274"/>
            <ac:spMk id="9" creationId="{6A118057-1F47-462E-B7A2-0C5E39775523}"/>
          </ac:spMkLst>
        </pc:spChg>
        <pc:spChg chg="add del mod">
          <ac:chgData name="Giusi Parisi" userId="fd2c9927ec94a791" providerId="LiveId" clId="{5B96A2E5-B864-4B3E-BA5D-A47DD424143A}" dt="2021-06-05T22:13:02.233" v="13288" actId="21"/>
          <ac:spMkLst>
            <pc:docMk/>
            <pc:sldMk cId="1815518778" sldId="274"/>
            <ac:spMk id="11" creationId="{9F9F4459-8406-4714-84CD-BFFA29CEBE76}"/>
          </ac:spMkLst>
        </pc:spChg>
        <pc:spChg chg="add del mod">
          <ac:chgData name="Giusi Parisi" userId="fd2c9927ec94a791" providerId="LiveId" clId="{5B96A2E5-B864-4B3E-BA5D-A47DD424143A}" dt="2021-06-05T22:09:25.154" v="13215" actId="478"/>
          <ac:spMkLst>
            <pc:docMk/>
            <pc:sldMk cId="1815518778" sldId="274"/>
            <ac:spMk id="12" creationId="{90EE1D84-1D18-4F4D-AB7A-FAE065EEBA5B}"/>
          </ac:spMkLst>
        </pc:spChg>
        <pc:spChg chg="del mod">
          <ac:chgData name="Giusi Parisi" userId="fd2c9927ec94a791" providerId="LiveId" clId="{5B96A2E5-B864-4B3E-BA5D-A47DD424143A}" dt="2021-06-05T22:11:35.837" v="13271" actId="21"/>
          <ac:spMkLst>
            <pc:docMk/>
            <pc:sldMk cId="1815518778" sldId="274"/>
            <ac:spMk id="13" creationId="{CE8AF9D3-ACCB-4BD8-BC0A-DB29094DC649}"/>
          </ac:spMkLst>
        </pc:spChg>
        <pc:spChg chg="del mod">
          <ac:chgData name="Giusi Parisi" userId="fd2c9927ec94a791" providerId="LiveId" clId="{5B96A2E5-B864-4B3E-BA5D-A47DD424143A}" dt="2021-06-05T22:12:38.267" v="13284" actId="21"/>
          <ac:spMkLst>
            <pc:docMk/>
            <pc:sldMk cId="1815518778" sldId="274"/>
            <ac:spMk id="14" creationId="{B7E4E2E2-FD4E-485F-AA78-F7F7D9C501D3}"/>
          </ac:spMkLst>
        </pc:spChg>
      </pc:sldChg>
      <pc:sldChg chg="delSp modSp add mod delAnim modAnim">
        <pc:chgData name="Giusi Parisi" userId="fd2c9927ec94a791" providerId="LiveId" clId="{5B96A2E5-B864-4B3E-BA5D-A47DD424143A}" dt="2021-06-05T22:17:25.515" v="13309"/>
        <pc:sldMkLst>
          <pc:docMk/>
          <pc:sldMk cId="2071894334" sldId="275"/>
        </pc:sldMkLst>
        <pc:spChg chg="del">
          <ac:chgData name="Giusi Parisi" userId="fd2c9927ec94a791" providerId="LiveId" clId="{5B96A2E5-B864-4B3E-BA5D-A47DD424143A}" dt="2021-06-05T21:48:58.295" v="12671" actId="478"/>
          <ac:spMkLst>
            <pc:docMk/>
            <pc:sldMk cId="2071894334" sldId="275"/>
            <ac:spMk id="3" creationId="{DCFE0A5A-4979-4BAD-83C5-91D2A1C4C613}"/>
          </ac:spMkLst>
        </pc:spChg>
        <pc:spChg chg="del">
          <ac:chgData name="Giusi Parisi" userId="fd2c9927ec94a791" providerId="LiveId" clId="{5B96A2E5-B864-4B3E-BA5D-A47DD424143A}" dt="2021-06-05T21:48:54.860" v="12670" actId="478"/>
          <ac:spMkLst>
            <pc:docMk/>
            <pc:sldMk cId="2071894334" sldId="275"/>
            <ac:spMk id="6" creationId="{2B3C848D-6820-46AB-84A2-5A1FC70DF596}"/>
          </ac:spMkLst>
        </pc:spChg>
        <pc:spChg chg="mod">
          <ac:chgData name="Giusi Parisi" userId="fd2c9927ec94a791" providerId="LiveId" clId="{5B96A2E5-B864-4B3E-BA5D-A47DD424143A}" dt="2021-06-05T21:52:15.408" v="12779" actId="20577"/>
          <ac:spMkLst>
            <pc:docMk/>
            <pc:sldMk cId="2071894334" sldId="275"/>
            <ac:spMk id="9" creationId="{6A118057-1F47-462E-B7A2-0C5E39775523}"/>
          </ac:spMkLst>
        </pc:spChg>
        <pc:spChg chg="del">
          <ac:chgData name="Giusi Parisi" userId="fd2c9927ec94a791" providerId="LiveId" clId="{5B96A2E5-B864-4B3E-BA5D-A47DD424143A}" dt="2021-06-05T21:49:11.266" v="12675" actId="478"/>
          <ac:spMkLst>
            <pc:docMk/>
            <pc:sldMk cId="2071894334" sldId="275"/>
            <ac:spMk id="11" creationId="{9F9F4459-8406-4714-84CD-BFFA29CEBE76}"/>
          </ac:spMkLst>
        </pc:spChg>
        <pc:spChg chg="mod">
          <ac:chgData name="Giusi Parisi" userId="fd2c9927ec94a791" providerId="LiveId" clId="{5B96A2E5-B864-4B3E-BA5D-A47DD424143A}" dt="2021-06-05T21:49:17.463" v="12676" actId="1076"/>
          <ac:spMkLst>
            <pc:docMk/>
            <pc:sldMk cId="2071894334" sldId="275"/>
            <ac:spMk id="12" creationId="{90EE1D84-1D18-4F4D-AB7A-FAE065EEBA5B}"/>
          </ac:spMkLst>
        </pc:spChg>
        <pc:spChg chg="del mod">
          <ac:chgData name="Giusi Parisi" userId="fd2c9927ec94a791" providerId="LiveId" clId="{5B96A2E5-B864-4B3E-BA5D-A47DD424143A}" dt="2021-06-05T21:49:04.377" v="12673" actId="478"/>
          <ac:spMkLst>
            <pc:docMk/>
            <pc:sldMk cId="2071894334" sldId="275"/>
            <ac:spMk id="13" creationId="{CE8AF9D3-ACCB-4BD8-BC0A-DB29094DC649}"/>
          </ac:spMkLst>
        </pc:spChg>
        <pc:spChg chg="del">
          <ac:chgData name="Giusi Parisi" userId="fd2c9927ec94a791" providerId="LiveId" clId="{5B96A2E5-B864-4B3E-BA5D-A47DD424143A}" dt="2021-06-05T21:49:07.915" v="12674" actId="478"/>
          <ac:spMkLst>
            <pc:docMk/>
            <pc:sldMk cId="2071894334" sldId="275"/>
            <ac:spMk id="14" creationId="{B7E4E2E2-FD4E-485F-AA78-F7F7D9C501D3}"/>
          </ac:spMkLst>
        </pc:spChg>
      </pc:sldChg>
      <pc:sldChg chg="modSp add mod">
        <pc:chgData name="Giusi Parisi" userId="fd2c9927ec94a791" providerId="LiveId" clId="{5B96A2E5-B864-4B3E-BA5D-A47DD424143A}" dt="2021-06-05T21:52:43.195" v="12791" actId="313"/>
        <pc:sldMkLst>
          <pc:docMk/>
          <pc:sldMk cId="2676899391" sldId="276"/>
        </pc:sldMkLst>
        <pc:spChg chg="mod">
          <ac:chgData name="Giusi Parisi" userId="fd2c9927ec94a791" providerId="LiveId" clId="{5B96A2E5-B864-4B3E-BA5D-A47DD424143A}" dt="2021-06-05T21:52:43.195" v="12791" actId="313"/>
          <ac:spMkLst>
            <pc:docMk/>
            <pc:sldMk cId="2676899391" sldId="276"/>
            <ac:spMk id="3" creationId="{1E1C8538-1C7A-49F1-BEFE-6FD9966738C1}"/>
          </ac:spMkLst>
        </pc:spChg>
      </pc:sldChg>
      <pc:sldChg chg="addSp delSp modSp add mod modAnim">
        <pc:chgData name="Giusi Parisi" userId="fd2c9927ec94a791" providerId="LiveId" clId="{5B96A2E5-B864-4B3E-BA5D-A47DD424143A}" dt="2021-06-05T22:18:03.930" v="13317"/>
        <pc:sldMkLst>
          <pc:docMk/>
          <pc:sldMk cId="2265033687" sldId="277"/>
        </pc:sldMkLst>
        <pc:spChg chg="del">
          <ac:chgData name="Giusi Parisi" userId="fd2c9927ec94a791" providerId="LiveId" clId="{5B96A2E5-B864-4B3E-BA5D-A47DD424143A}" dt="2021-06-05T21:53:04.971" v="12793" actId="478"/>
          <ac:spMkLst>
            <pc:docMk/>
            <pc:sldMk cId="2265033687" sldId="277"/>
            <ac:spMk id="3" creationId="{1E1C8538-1C7A-49F1-BEFE-6FD9966738C1}"/>
          </ac:spMkLst>
        </pc:spChg>
        <pc:spChg chg="add del mod">
          <ac:chgData name="Giusi Parisi" userId="fd2c9927ec94a791" providerId="LiveId" clId="{5B96A2E5-B864-4B3E-BA5D-A47DD424143A}" dt="2021-06-05T21:53:08.367" v="12794" actId="478"/>
          <ac:spMkLst>
            <pc:docMk/>
            <pc:sldMk cId="2265033687" sldId="277"/>
            <ac:spMk id="4" creationId="{2E0C9B7A-07F6-4901-A528-B25A0402C559}"/>
          </ac:spMkLst>
        </pc:spChg>
        <pc:spChg chg="add mod">
          <ac:chgData name="Giusi Parisi" userId="fd2c9927ec94a791" providerId="LiveId" clId="{5B96A2E5-B864-4B3E-BA5D-A47DD424143A}" dt="2021-06-05T21:56:11.211" v="12893" actId="1076"/>
          <ac:spMkLst>
            <pc:docMk/>
            <pc:sldMk cId="2265033687" sldId="277"/>
            <ac:spMk id="6" creationId="{D944E4DE-20BE-4F16-96EA-A93B734D1CEF}"/>
          </ac:spMkLst>
        </pc:spChg>
        <pc:spChg chg="add mod">
          <ac:chgData name="Giusi Parisi" userId="fd2c9927ec94a791" providerId="LiveId" clId="{5B96A2E5-B864-4B3E-BA5D-A47DD424143A}" dt="2021-06-05T21:56:08.064" v="12892" actId="1076"/>
          <ac:spMkLst>
            <pc:docMk/>
            <pc:sldMk cId="2265033687" sldId="277"/>
            <ac:spMk id="8" creationId="{972F220A-EAC0-40D9-8AB4-3BB3AFD4B4FE}"/>
          </ac:spMkLst>
        </pc:spChg>
        <pc:spChg chg="add mod">
          <ac:chgData name="Giusi Parisi" userId="fd2c9927ec94a791" providerId="LiveId" clId="{5B96A2E5-B864-4B3E-BA5D-A47DD424143A}" dt="2021-06-05T21:56:01.302" v="12891" actId="20577"/>
          <ac:spMkLst>
            <pc:docMk/>
            <pc:sldMk cId="2265033687" sldId="277"/>
            <ac:spMk id="9" creationId="{7BE14DC5-ECEB-41B0-941C-19DEC81FE0F1}"/>
          </ac:spMkLst>
        </pc:spChg>
        <pc:spChg chg="add mod">
          <ac:chgData name="Giusi Parisi" userId="fd2c9927ec94a791" providerId="LiveId" clId="{5B96A2E5-B864-4B3E-BA5D-A47DD424143A}" dt="2021-06-05T21:56:43.819" v="12897" actId="255"/>
          <ac:spMkLst>
            <pc:docMk/>
            <pc:sldMk cId="2265033687" sldId="277"/>
            <ac:spMk id="10" creationId="{2BAB1350-8880-41DE-B009-040DF79500AA}"/>
          </ac:spMkLst>
        </pc:spChg>
        <pc:spChg chg="add mod">
          <ac:chgData name="Giusi Parisi" userId="fd2c9927ec94a791" providerId="LiveId" clId="{5B96A2E5-B864-4B3E-BA5D-A47DD424143A}" dt="2021-06-05T21:58:05.050" v="12948" actId="20577"/>
          <ac:spMkLst>
            <pc:docMk/>
            <pc:sldMk cId="2265033687" sldId="277"/>
            <ac:spMk id="11" creationId="{BC5312C2-1146-4BEC-9BD3-15E65DE00ECC}"/>
          </ac:spMkLst>
        </pc:spChg>
        <pc:spChg chg="add mod">
          <ac:chgData name="Giusi Parisi" userId="fd2c9927ec94a791" providerId="LiveId" clId="{5B96A2E5-B864-4B3E-BA5D-A47DD424143A}" dt="2021-06-05T21:58:36.078" v="12986" actId="20577"/>
          <ac:spMkLst>
            <pc:docMk/>
            <pc:sldMk cId="2265033687" sldId="277"/>
            <ac:spMk id="12" creationId="{3C80735D-DDB2-4BB7-8DA4-3761873CE789}"/>
          </ac:spMkLst>
        </pc:spChg>
        <pc:spChg chg="add mod">
          <ac:chgData name="Giusi Parisi" userId="fd2c9927ec94a791" providerId="LiveId" clId="{5B96A2E5-B864-4B3E-BA5D-A47DD424143A}" dt="2021-06-05T21:59:44.112" v="12996" actId="20577"/>
          <ac:spMkLst>
            <pc:docMk/>
            <pc:sldMk cId="2265033687" sldId="277"/>
            <ac:spMk id="13" creationId="{DA53FC29-17B5-4AE9-9E82-88F9F8986F3F}"/>
          </ac:spMkLst>
        </pc:spChg>
        <pc:spChg chg="add mod">
          <ac:chgData name="Giusi Parisi" userId="fd2c9927ec94a791" providerId="LiveId" clId="{5B96A2E5-B864-4B3E-BA5D-A47DD424143A}" dt="2021-06-05T22:00:36.913" v="13002" actId="20577"/>
          <ac:spMkLst>
            <pc:docMk/>
            <pc:sldMk cId="2265033687" sldId="277"/>
            <ac:spMk id="14" creationId="{785F1A81-3156-401C-95C2-ECDFF479F976}"/>
          </ac:spMkLst>
        </pc:spChg>
      </pc:sldChg>
      <pc:sldChg chg="modSp add mod">
        <pc:chgData name="Giusi Parisi" userId="fd2c9927ec94a791" providerId="LiveId" clId="{5B96A2E5-B864-4B3E-BA5D-A47DD424143A}" dt="2021-06-05T22:01:29.060" v="13031" actId="27636"/>
        <pc:sldMkLst>
          <pc:docMk/>
          <pc:sldMk cId="2370593211" sldId="278"/>
        </pc:sldMkLst>
        <pc:spChg chg="mod">
          <ac:chgData name="Giusi Parisi" userId="fd2c9927ec94a791" providerId="LiveId" clId="{5B96A2E5-B864-4B3E-BA5D-A47DD424143A}" dt="2021-06-05T22:01:29.060" v="13031" actId="27636"/>
          <ac:spMkLst>
            <pc:docMk/>
            <pc:sldMk cId="2370593211" sldId="278"/>
            <ac:spMk id="3" creationId="{1E1C8538-1C7A-49F1-BEFE-6FD9966738C1}"/>
          </ac:spMkLst>
        </pc:spChg>
      </pc:sldChg>
      <pc:sldChg chg="addSp delSp modSp add mod modAnim">
        <pc:chgData name="Giusi Parisi" userId="fd2c9927ec94a791" providerId="LiveId" clId="{5B96A2E5-B864-4B3E-BA5D-A47DD424143A}" dt="2021-06-05T22:18:23.907" v="13321"/>
        <pc:sldMkLst>
          <pc:docMk/>
          <pc:sldMk cId="3190103000" sldId="279"/>
        </pc:sldMkLst>
        <pc:spChg chg="mod">
          <ac:chgData name="Giusi Parisi" userId="fd2c9927ec94a791" providerId="LiveId" clId="{5B96A2E5-B864-4B3E-BA5D-A47DD424143A}" dt="2021-06-05T22:01:59.319" v="13054" actId="20577"/>
          <ac:spMkLst>
            <pc:docMk/>
            <pc:sldMk cId="3190103000" sldId="279"/>
            <ac:spMk id="6" creationId="{D944E4DE-20BE-4F16-96EA-A93B734D1CEF}"/>
          </ac:spMkLst>
        </pc:spChg>
        <pc:spChg chg="mod">
          <ac:chgData name="Giusi Parisi" userId="fd2c9927ec94a791" providerId="LiveId" clId="{5B96A2E5-B864-4B3E-BA5D-A47DD424143A}" dt="2021-06-05T22:05:23.689" v="13107" actId="20577"/>
          <ac:spMkLst>
            <pc:docMk/>
            <pc:sldMk cId="3190103000" sldId="279"/>
            <ac:spMk id="8" creationId="{972F220A-EAC0-40D9-8AB4-3BB3AFD4B4FE}"/>
          </ac:spMkLst>
        </pc:spChg>
        <pc:spChg chg="mod">
          <ac:chgData name="Giusi Parisi" userId="fd2c9927ec94a791" providerId="LiveId" clId="{5B96A2E5-B864-4B3E-BA5D-A47DD424143A}" dt="2021-06-05T22:06:11.973" v="13157" actId="20577"/>
          <ac:spMkLst>
            <pc:docMk/>
            <pc:sldMk cId="3190103000" sldId="279"/>
            <ac:spMk id="9" creationId="{7BE14DC5-ECEB-41B0-941C-19DEC81FE0F1}"/>
          </ac:spMkLst>
        </pc:spChg>
        <pc:spChg chg="del mod">
          <ac:chgData name="Giusi Parisi" userId="fd2c9927ec94a791" providerId="LiveId" clId="{5B96A2E5-B864-4B3E-BA5D-A47DD424143A}" dt="2021-06-05T22:06:26.744" v="13161"/>
          <ac:spMkLst>
            <pc:docMk/>
            <pc:sldMk cId="3190103000" sldId="279"/>
            <ac:spMk id="10" creationId="{2BAB1350-8880-41DE-B009-040DF79500AA}"/>
          </ac:spMkLst>
        </pc:spChg>
        <pc:spChg chg="del mod">
          <ac:chgData name="Giusi Parisi" userId="fd2c9927ec94a791" providerId="LiveId" clId="{5B96A2E5-B864-4B3E-BA5D-A47DD424143A}" dt="2021-06-05T22:06:26.744" v="13159" actId="478"/>
          <ac:spMkLst>
            <pc:docMk/>
            <pc:sldMk cId="3190103000" sldId="279"/>
            <ac:spMk id="11" creationId="{BC5312C2-1146-4BEC-9BD3-15E65DE00ECC}"/>
          </ac:spMkLst>
        </pc:spChg>
        <pc:spChg chg="del">
          <ac:chgData name="Giusi Parisi" userId="fd2c9927ec94a791" providerId="LiveId" clId="{5B96A2E5-B864-4B3E-BA5D-A47DD424143A}" dt="2021-06-05T22:06:33.805" v="13163" actId="478"/>
          <ac:spMkLst>
            <pc:docMk/>
            <pc:sldMk cId="3190103000" sldId="279"/>
            <ac:spMk id="12" creationId="{3C80735D-DDB2-4BB7-8DA4-3761873CE789}"/>
          </ac:spMkLst>
        </pc:spChg>
        <pc:spChg chg="del mod">
          <ac:chgData name="Giusi Parisi" userId="fd2c9927ec94a791" providerId="LiveId" clId="{5B96A2E5-B864-4B3E-BA5D-A47DD424143A}" dt="2021-06-05T22:06:30.783" v="13162" actId="478"/>
          <ac:spMkLst>
            <pc:docMk/>
            <pc:sldMk cId="3190103000" sldId="279"/>
            <ac:spMk id="13" creationId="{DA53FC29-17B5-4AE9-9E82-88F9F8986F3F}"/>
          </ac:spMkLst>
        </pc:spChg>
        <pc:spChg chg="add del mod">
          <ac:chgData name="Giusi Parisi" userId="fd2c9927ec94a791" providerId="LiveId" clId="{5B96A2E5-B864-4B3E-BA5D-A47DD424143A}" dt="2021-06-05T22:08:42.450" v="13214" actId="20577"/>
          <ac:spMkLst>
            <pc:docMk/>
            <pc:sldMk cId="3190103000" sldId="279"/>
            <ac:spMk id="14" creationId="{785F1A81-3156-401C-95C2-ECDFF479F976}"/>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a:extLst>
              <a:ext uri="{FF2B5EF4-FFF2-40B4-BE49-F238E27FC236}">
                <a16:creationId xmlns="" xmlns:a16="http://schemas.microsoft.com/office/drawing/2014/main" id="{C12381B2-ADEB-4E05-AEA2-6821ED0243AC}"/>
              </a:ext>
            </a:extLst>
          </p:cNvPr>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 dello schema</a:t>
            </a:r>
          </a:p>
        </p:txBody>
      </p:sp>
      <p:sp>
        <p:nvSpPr>
          <p:cNvPr id="3" name="Sottotitolo 2">
            <a:extLst>
              <a:ext uri="{FF2B5EF4-FFF2-40B4-BE49-F238E27FC236}">
                <a16:creationId xmlns="" xmlns:a16="http://schemas.microsoft.com/office/drawing/2014/main" id="{FDD48900-0168-4E6A-84E0-14358253333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a:extLst>
              <a:ext uri="{FF2B5EF4-FFF2-40B4-BE49-F238E27FC236}">
                <a16:creationId xmlns="" xmlns:a16="http://schemas.microsoft.com/office/drawing/2014/main" id="{4632D047-613C-41E1-98F4-ADDBEEE575DC}"/>
              </a:ext>
            </a:extLst>
          </p:cNvPr>
          <p:cNvSpPr>
            <a:spLocks noGrp="1"/>
          </p:cNvSpPr>
          <p:nvPr>
            <p:ph type="dt" sz="half" idx="10"/>
          </p:nvPr>
        </p:nvSpPr>
        <p:spPr/>
        <p:txBody>
          <a:bodyPr/>
          <a:lstStyle/>
          <a:p>
            <a:fld id="{1C2C3B3B-657E-412C-8622-9475652AC43E}" type="datetimeFigureOut">
              <a:rPr lang="it-IT" smtClean="0"/>
              <a:t>08/06/2021</a:t>
            </a:fld>
            <a:endParaRPr lang="it-IT"/>
          </a:p>
        </p:txBody>
      </p:sp>
      <p:sp>
        <p:nvSpPr>
          <p:cNvPr id="5" name="Segnaposto piè di pagina 4">
            <a:extLst>
              <a:ext uri="{FF2B5EF4-FFF2-40B4-BE49-F238E27FC236}">
                <a16:creationId xmlns="" xmlns:a16="http://schemas.microsoft.com/office/drawing/2014/main" id="{F1481382-D233-4226-A281-417E4FCB65C2}"/>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 xmlns:a16="http://schemas.microsoft.com/office/drawing/2014/main" id="{56245156-6CC2-4E07-A8C9-8F4FC6768EA8}"/>
              </a:ext>
            </a:extLst>
          </p:cNvPr>
          <p:cNvSpPr>
            <a:spLocks noGrp="1"/>
          </p:cNvSpPr>
          <p:nvPr>
            <p:ph type="sldNum" sz="quarter" idx="12"/>
          </p:nvPr>
        </p:nvSpPr>
        <p:spPr/>
        <p:txBody>
          <a:bodyPr/>
          <a:lstStyle/>
          <a:p>
            <a:fld id="{33757C65-6520-40FC-A25D-67CDA42E467B}" type="slidenum">
              <a:rPr lang="it-IT" smtClean="0"/>
              <a:t>‹N›</a:t>
            </a:fld>
            <a:endParaRPr lang="it-IT"/>
          </a:p>
        </p:txBody>
      </p:sp>
    </p:spTree>
    <p:extLst>
      <p:ext uri="{BB962C8B-B14F-4D97-AF65-F5344CB8AC3E}">
        <p14:creationId xmlns:p14="http://schemas.microsoft.com/office/powerpoint/2010/main" val="38320404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a:extLst>
              <a:ext uri="{FF2B5EF4-FFF2-40B4-BE49-F238E27FC236}">
                <a16:creationId xmlns="" xmlns:a16="http://schemas.microsoft.com/office/drawing/2014/main" id="{C8A5B6D1-668A-416A-BA91-1F87B87F194A}"/>
              </a:ext>
            </a:extLst>
          </p:cNvPr>
          <p:cNvSpPr>
            <a:spLocks noGrp="1"/>
          </p:cNvSpPr>
          <p:nvPr>
            <p:ph type="title"/>
          </p:nvPr>
        </p:nvSpPr>
        <p:spPr/>
        <p:txBody>
          <a:bodyPr/>
          <a:lstStyle/>
          <a:p>
            <a:r>
              <a:rPr lang="it-IT"/>
              <a:t>Fare clic per modificare lo stile del titolo dello schema</a:t>
            </a:r>
          </a:p>
        </p:txBody>
      </p:sp>
      <p:sp>
        <p:nvSpPr>
          <p:cNvPr id="3" name="Segnaposto testo verticale 2">
            <a:extLst>
              <a:ext uri="{FF2B5EF4-FFF2-40B4-BE49-F238E27FC236}">
                <a16:creationId xmlns="" xmlns:a16="http://schemas.microsoft.com/office/drawing/2014/main" id="{6B662124-05A2-42A1-B3D9-AA4AA3B48577}"/>
              </a:ext>
            </a:extLst>
          </p:cNvPr>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 xmlns:a16="http://schemas.microsoft.com/office/drawing/2014/main" id="{AB6376D7-1A48-43C9-8A6F-787D42F1F75A}"/>
              </a:ext>
            </a:extLst>
          </p:cNvPr>
          <p:cNvSpPr>
            <a:spLocks noGrp="1"/>
          </p:cNvSpPr>
          <p:nvPr>
            <p:ph type="dt" sz="half" idx="10"/>
          </p:nvPr>
        </p:nvSpPr>
        <p:spPr/>
        <p:txBody>
          <a:bodyPr/>
          <a:lstStyle/>
          <a:p>
            <a:fld id="{1C2C3B3B-657E-412C-8622-9475652AC43E}" type="datetimeFigureOut">
              <a:rPr lang="it-IT" smtClean="0"/>
              <a:t>08/06/2021</a:t>
            </a:fld>
            <a:endParaRPr lang="it-IT"/>
          </a:p>
        </p:txBody>
      </p:sp>
      <p:sp>
        <p:nvSpPr>
          <p:cNvPr id="5" name="Segnaposto piè di pagina 4">
            <a:extLst>
              <a:ext uri="{FF2B5EF4-FFF2-40B4-BE49-F238E27FC236}">
                <a16:creationId xmlns="" xmlns:a16="http://schemas.microsoft.com/office/drawing/2014/main" id="{11A585D5-2291-4405-B147-B9D9BC8A8826}"/>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 xmlns:a16="http://schemas.microsoft.com/office/drawing/2014/main" id="{B37A7378-6050-4240-AEC7-D8112C09ACF6}"/>
              </a:ext>
            </a:extLst>
          </p:cNvPr>
          <p:cNvSpPr>
            <a:spLocks noGrp="1"/>
          </p:cNvSpPr>
          <p:nvPr>
            <p:ph type="sldNum" sz="quarter" idx="12"/>
          </p:nvPr>
        </p:nvSpPr>
        <p:spPr/>
        <p:txBody>
          <a:bodyPr/>
          <a:lstStyle/>
          <a:p>
            <a:fld id="{33757C65-6520-40FC-A25D-67CDA42E467B}" type="slidenum">
              <a:rPr lang="it-IT" smtClean="0"/>
              <a:t>‹N›</a:t>
            </a:fld>
            <a:endParaRPr lang="it-IT"/>
          </a:p>
        </p:txBody>
      </p:sp>
    </p:spTree>
    <p:extLst>
      <p:ext uri="{BB962C8B-B14F-4D97-AF65-F5344CB8AC3E}">
        <p14:creationId xmlns:p14="http://schemas.microsoft.com/office/powerpoint/2010/main" val="21397850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a:extLst>
              <a:ext uri="{FF2B5EF4-FFF2-40B4-BE49-F238E27FC236}">
                <a16:creationId xmlns="" xmlns:a16="http://schemas.microsoft.com/office/drawing/2014/main" id="{DF19ACEF-51E6-4CF7-A58E-EFD43B27C9D6}"/>
              </a:ext>
            </a:extLst>
          </p:cNvPr>
          <p:cNvSpPr>
            <a:spLocks noGrp="1"/>
          </p:cNvSpPr>
          <p:nvPr>
            <p:ph type="title" orient="vert"/>
          </p:nvPr>
        </p:nvSpPr>
        <p:spPr>
          <a:xfrm>
            <a:off x="8724900" y="365125"/>
            <a:ext cx="2628900" cy="5811838"/>
          </a:xfrm>
        </p:spPr>
        <p:txBody>
          <a:bodyPr vert="eaVert"/>
          <a:lstStyle/>
          <a:p>
            <a:r>
              <a:rPr lang="it-IT"/>
              <a:t>Fare clic per modificare lo stile del titolo dello schema</a:t>
            </a:r>
          </a:p>
        </p:txBody>
      </p:sp>
      <p:sp>
        <p:nvSpPr>
          <p:cNvPr id="3" name="Segnaposto testo verticale 2">
            <a:extLst>
              <a:ext uri="{FF2B5EF4-FFF2-40B4-BE49-F238E27FC236}">
                <a16:creationId xmlns="" xmlns:a16="http://schemas.microsoft.com/office/drawing/2014/main" id="{C22FEC6F-18CE-41FC-B8A7-B4C71D4B725D}"/>
              </a:ext>
            </a:extLst>
          </p:cNvPr>
          <p:cNvSpPr>
            <a:spLocks noGrp="1"/>
          </p:cNvSpPr>
          <p:nvPr>
            <p:ph type="body" orient="vert" idx="1"/>
          </p:nvPr>
        </p:nvSpPr>
        <p:spPr>
          <a:xfrm>
            <a:off x="838200" y="365125"/>
            <a:ext cx="7734300" cy="5811838"/>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 xmlns:a16="http://schemas.microsoft.com/office/drawing/2014/main" id="{A1EF0A18-140D-4EC3-B50C-5AA25C9670FC}"/>
              </a:ext>
            </a:extLst>
          </p:cNvPr>
          <p:cNvSpPr>
            <a:spLocks noGrp="1"/>
          </p:cNvSpPr>
          <p:nvPr>
            <p:ph type="dt" sz="half" idx="10"/>
          </p:nvPr>
        </p:nvSpPr>
        <p:spPr/>
        <p:txBody>
          <a:bodyPr/>
          <a:lstStyle/>
          <a:p>
            <a:fld id="{1C2C3B3B-657E-412C-8622-9475652AC43E}" type="datetimeFigureOut">
              <a:rPr lang="it-IT" smtClean="0"/>
              <a:t>08/06/2021</a:t>
            </a:fld>
            <a:endParaRPr lang="it-IT"/>
          </a:p>
        </p:txBody>
      </p:sp>
      <p:sp>
        <p:nvSpPr>
          <p:cNvPr id="5" name="Segnaposto piè di pagina 4">
            <a:extLst>
              <a:ext uri="{FF2B5EF4-FFF2-40B4-BE49-F238E27FC236}">
                <a16:creationId xmlns="" xmlns:a16="http://schemas.microsoft.com/office/drawing/2014/main" id="{1CB67A75-CA35-4763-BA47-E58D8516735F}"/>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 xmlns:a16="http://schemas.microsoft.com/office/drawing/2014/main" id="{20AB4701-F330-4B7A-B0D1-A1DEC3ECAF2A}"/>
              </a:ext>
            </a:extLst>
          </p:cNvPr>
          <p:cNvSpPr>
            <a:spLocks noGrp="1"/>
          </p:cNvSpPr>
          <p:nvPr>
            <p:ph type="sldNum" sz="quarter" idx="12"/>
          </p:nvPr>
        </p:nvSpPr>
        <p:spPr/>
        <p:txBody>
          <a:bodyPr/>
          <a:lstStyle/>
          <a:p>
            <a:fld id="{33757C65-6520-40FC-A25D-67CDA42E467B}" type="slidenum">
              <a:rPr lang="it-IT" smtClean="0"/>
              <a:t>‹N›</a:t>
            </a:fld>
            <a:endParaRPr lang="it-IT"/>
          </a:p>
        </p:txBody>
      </p:sp>
    </p:spTree>
    <p:extLst>
      <p:ext uri="{BB962C8B-B14F-4D97-AF65-F5344CB8AC3E}">
        <p14:creationId xmlns:p14="http://schemas.microsoft.com/office/powerpoint/2010/main" val="23258331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a:extLst>
              <a:ext uri="{FF2B5EF4-FFF2-40B4-BE49-F238E27FC236}">
                <a16:creationId xmlns="" xmlns:a16="http://schemas.microsoft.com/office/drawing/2014/main" id="{0F5790D8-D14A-4F73-8E28-A89B0934B144}"/>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 xmlns:a16="http://schemas.microsoft.com/office/drawing/2014/main" id="{29833FE5-3353-4FBB-AC1D-8460D6BF25B1}"/>
              </a:ext>
            </a:extLst>
          </p:cNvPr>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 xmlns:a16="http://schemas.microsoft.com/office/drawing/2014/main" id="{3FE531A4-D922-4E65-8FB1-B88BA42E18B2}"/>
              </a:ext>
            </a:extLst>
          </p:cNvPr>
          <p:cNvSpPr>
            <a:spLocks noGrp="1"/>
          </p:cNvSpPr>
          <p:nvPr>
            <p:ph type="dt" sz="half" idx="10"/>
          </p:nvPr>
        </p:nvSpPr>
        <p:spPr/>
        <p:txBody>
          <a:bodyPr/>
          <a:lstStyle/>
          <a:p>
            <a:fld id="{1C2C3B3B-657E-412C-8622-9475652AC43E}" type="datetimeFigureOut">
              <a:rPr lang="it-IT" smtClean="0"/>
              <a:t>08/06/2021</a:t>
            </a:fld>
            <a:endParaRPr lang="it-IT"/>
          </a:p>
        </p:txBody>
      </p:sp>
      <p:sp>
        <p:nvSpPr>
          <p:cNvPr id="5" name="Segnaposto piè di pagina 4">
            <a:extLst>
              <a:ext uri="{FF2B5EF4-FFF2-40B4-BE49-F238E27FC236}">
                <a16:creationId xmlns="" xmlns:a16="http://schemas.microsoft.com/office/drawing/2014/main" id="{97C74EAD-71F3-4685-8030-75C988CA5ECC}"/>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 xmlns:a16="http://schemas.microsoft.com/office/drawing/2014/main" id="{9F2857B0-5D53-403A-8C63-85240E8875BE}"/>
              </a:ext>
            </a:extLst>
          </p:cNvPr>
          <p:cNvSpPr>
            <a:spLocks noGrp="1"/>
          </p:cNvSpPr>
          <p:nvPr>
            <p:ph type="sldNum" sz="quarter" idx="12"/>
          </p:nvPr>
        </p:nvSpPr>
        <p:spPr/>
        <p:txBody>
          <a:bodyPr/>
          <a:lstStyle/>
          <a:p>
            <a:fld id="{33757C65-6520-40FC-A25D-67CDA42E467B}" type="slidenum">
              <a:rPr lang="it-IT" smtClean="0"/>
              <a:t>‹N›</a:t>
            </a:fld>
            <a:endParaRPr lang="it-IT"/>
          </a:p>
        </p:txBody>
      </p:sp>
    </p:spTree>
    <p:extLst>
      <p:ext uri="{BB962C8B-B14F-4D97-AF65-F5344CB8AC3E}">
        <p14:creationId xmlns:p14="http://schemas.microsoft.com/office/powerpoint/2010/main" val="593219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a:extLst>
              <a:ext uri="{FF2B5EF4-FFF2-40B4-BE49-F238E27FC236}">
                <a16:creationId xmlns="" xmlns:a16="http://schemas.microsoft.com/office/drawing/2014/main" id="{040EED6B-CFA9-4A42-8965-9964DD3637DD}"/>
              </a:ext>
            </a:extLst>
          </p:cNvPr>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 dello schema</a:t>
            </a:r>
          </a:p>
        </p:txBody>
      </p:sp>
      <p:sp>
        <p:nvSpPr>
          <p:cNvPr id="3" name="Segnaposto testo 2">
            <a:extLst>
              <a:ext uri="{FF2B5EF4-FFF2-40B4-BE49-F238E27FC236}">
                <a16:creationId xmlns="" xmlns:a16="http://schemas.microsoft.com/office/drawing/2014/main" id="{CB093234-4C5D-4FF4-A7DE-BA2857AA149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gli stili del testo dello schema</a:t>
            </a:r>
          </a:p>
        </p:txBody>
      </p:sp>
      <p:sp>
        <p:nvSpPr>
          <p:cNvPr id="4" name="Segnaposto data 3">
            <a:extLst>
              <a:ext uri="{FF2B5EF4-FFF2-40B4-BE49-F238E27FC236}">
                <a16:creationId xmlns="" xmlns:a16="http://schemas.microsoft.com/office/drawing/2014/main" id="{E71C64AD-31B9-404A-A1B1-565113122876}"/>
              </a:ext>
            </a:extLst>
          </p:cNvPr>
          <p:cNvSpPr>
            <a:spLocks noGrp="1"/>
          </p:cNvSpPr>
          <p:nvPr>
            <p:ph type="dt" sz="half" idx="10"/>
          </p:nvPr>
        </p:nvSpPr>
        <p:spPr/>
        <p:txBody>
          <a:bodyPr/>
          <a:lstStyle/>
          <a:p>
            <a:fld id="{1C2C3B3B-657E-412C-8622-9475652AC43E}" type="datetimeFigureOut">
              <a:rPr lang="it-IT" smtClean="0"/>
              <a:t>08/06/2021</a:t>
            </a:fld>
            <a:endParaRPr lang="it-IT"/>
          </a:p>
        </p:txBody>
      </p:sp>
      <p:sp>
        <p:nvSpPr>
          <p:cNvPr id="5" name="Segnaposto piè di pagina 4">
            <a:extLst>
              <a:ext uri="{FF2B5EF4-FFF2-40B4-BE49-F238E27FC236}">
                <a16:creationId xmlns="" xmlns:a16="http://schemas.microsoft.com/office/drawing/2014/main" id="{AF737416-E0E6-4D38-BB7A-27D56AF1E2C1}"/>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 xmlns:a16="http://schemas.microsoft.com/office/drawing/2014/main" id="{C6996B0B-E094-43F9-8629-4A553B14D201}"/>
              </a:ext>
            </a:extLst>
          </p:cNvPr>
          <p:cNvSpPr>
            <a:spLocks noGrp="1"/>
          </p:cNvSpPr>
          <p:nvPr>
            <p:ph type="sldNum" sz="quarter" idx="12"/>
          </p:nvPr>
        </p:nvSpPr>
        <p:spPr/>
        <p:txBody>
          <a:bodyPr/>
          <a:lstStyle/>
          <a:p>
            <a:fld id="{33757C65-6520-40FC-A25D-67CDA42E467B}" type="slidenum">
              <a:rPr lang="it-IT" smtClean="0"/>
              <a:t>‹N›</a:t>
            </a:fld>
            <a:endParaRPr lang="it-IT"/>
          </a:p>
        </p:txBody>
      </p:sp>
    </p:spTree>
    <p:extLst>
      <p:ext uri="{BB962C8B-B14F-4D97-AF65-F5344CB8AC3E}">
        <p14:creationId xmlns:p14="http://schemas.microsoft.com/office/powerpoint/2010/main" val="5918314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a:extLst>
              <a:ext uri="{FF2B5EF4-FFF2-40B4-BE49-F238E27FC236}">
                <a16:creationId xmlns="" xmlns:a16="http://schemas.microsoft.com/office/drawing/2014/main" id="{E4CB0F32-B64C-4608-9521-54A454726599}"/>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 xmlns:a16="http://schemas.microsoft.com/office/drawing/2014/main" id="{D3D79828-B1A2-41E6-ABCC-DDE48F7FB44B}"/>
              </a:ext>
            </a:extLst>
          </p:cNvPr>
          <p:cNvSpPr>
            <a:spLocks noGrp="1"/>
          </p:cNvSpPr>
          <p:nvPr>
            <p:ph sz="half" idx="1"/>
          </p:nvPr>
        </p:nvSpPr>
        <p:spPr>
          <a:xfrm>
            <a:off x="838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a:extLst>
              <a:ext uri="{FF2B5EF4-FFF2-40B4-BE49-F238E27FC236}">
                <a16:creationId xmlns="" xmlns:a16="http://schemas.microsoft.com/office/drawing/2014/main" id="{C66A696F-E3F5-4EF0-99B9-9B4EA817728B}"/>
              </a:ext>
            </a:extLst>
          </p:cNvPr>
          <p:cNvSpPr>
            <a:spLocks noGrp="1"/>
          </p:cNvSpPr>
          <p:nvPr>
            <p:ph sz="half" idx="2"/>
          </p:nvPr>
        </p:nvSpPr>
        <p:spPr>
          <a:xfrm>
            <a:off x="6172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a:extLst>
              <a:ext uri="{FF2B5EF4-FFF2-40B4-BE49-F238E27FC236}">
                <a16:creationId xmlns="" xmlns:a16="http://schemas.microsoft.com/office/drawing/2014/main" id="{9213AA41-4B01-4977-B205-486EFBB4BEC4}"/>
              </a:ext>
            </a:extLst>
          </p:cNvPr>
          <p:cNvSpPr>
            <a:spLocks noGrp="1"/>
          </p:cNvSpPr>
          <p:nvPr>
            <p:ph type="dt" sz="half" idx="10"/>
          </p:nvPr>
        </p:nvSpPr>
        <p:spPr/>
        <p:txBody>
          <a:bodyPr/>
          <a:lstStyle/>
          <a:p>
            <a:fld id="{1C2C3B3B-657E-412C-8622-9475652AC43E}" type="datetimeFigureOut">
              <a:rPr lang="it-IT" smtClean="0"/>
              <a:t>08/06/2021</a:t>
            </a:fld>
            <a:endParaRPr lang="it-IT"/>
          </a:p>
        </p:txBody>
      </p:sp>
      <p:sp>
        <p:nvSpPr>
          <p:cNvPr id="6" name="Segnaposto piè di pagina 5">
            <a:extLst>
              <a:ext uri="{FF2B5EF4-FFF2-40B4-BE49-F238E27FC236}">
                <a16:creationId xmlns="" xmlns:a16="http://schemas.microsoft.com/office/drawing/2014/main" id="{804D4984-ADA9-4CBA-9C24-3E3CD3D70A1B}"/>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 xmlns:a16="http://schemas.microsoft.com/office/drawing/2014/main" id="{6F478E4B-F3EB-497F-8367-E5BF22879438}"/>
              </a:ext>
            </a:extLst>
          </p:cNvPr>
          <p:cNvSpPr>
            <a:spLocks noGrp="1"/>
          </p:cNvSpPr>
          <p:nvPr>
            <p:ph type="sldNum" sz="quarter" idx="12"/>
          </p:nvPr>
        </p:nvSpPr>
        <p:spPr/>
        <p:txBody>
          <a:bodyPr/>
          <a:lstStyle/>
          <a:p>
            <a:fld id="{33757C65-6520-40FC-A25D-67CDA42E467B}" type="slidenum">
              <a:rPr lang="it-IT" smtClean="0"/>
              <a:t>‹N›</a:t>
            </a:fld>
            <a:endParaRPr lang="it-IT"/>
          </a:p>
        </p:txBody>
      </p:sp>
    </p:spTree>
    <p:extLst>
      <p:ext uri="{BB962C8B-B14F-4D97-AF65-F5344CB8AC3E}">
        <p14:creationId xmlns:p14="http://schemas.microsoft.com/office/powerpoint/2010/main" val="22820090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a:extLst>
              <a:ext uri="{FF2B5EF4-FFF2-40B4-BE49-F238E27FC236}">
                <a16:creationId xmlns="" xmlns:a16="http://schemas.microsoft.com/office/drawing/2014/main" id="{C29AAD99-1C24-42AE-BA53-032AAEA90413}"/>
              </a:ext>
            </a:extLst>
          </p:cNvPr>
          <p:cNvSpPr>
            <a:spLocks noGrp="1"/>
          </p:cNvSpPr>
          <p:nvPr>
            <p:ph type="title"/>
          </p:nvPr>
        </p:nvSpPr>
        <p:spPr>
          <a:xfrm>
            <a:off x="839788" y="365125"/>
            <a:ext cx="10515600" cy="1325563"/>
          </a:xfrm>
        </p:spPr>
        <p:txBody>
          <a:bodyPr/>
          <a:lstStyle/>
          <a:p>
            <a:r>
              <a:rPr lang="it-IT"/>
              <a:t>Fare clic per modificare lo stile del titolo dello schema</a:t>
            </a:r>
          </a:p>
        </p:txBody>
      </p:sp>
      <p:sp>
        <p:nvSpPr>
          <p:cNvPr id="3" name="Segnaposto testo 2">
            <a:extLst>
              <a:ext uri="{FF2B5EF4-FFF2-40B4-BE49-F238E27FC236}">
                <a16:creationId xmlns="" xmlns:a16="http://schemas.microsoft.com/office/drawing/2014/main" id="{1BA8D648-BCB7-4E5F-8C63-3CA70AD735B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Segnaposto contenuto 3">
            <a:extLst>
              <a:ext uri="{FF2B5EF4-FFF2-40B4-BE49-F238E27FC236}">
                <a16:creationId xmlns="" xmlns:a16="http://schemas.microsoft.com/office/drawing/2014/main" id="{7F6C5F15-F307-42D9-8B7D-DDB35EF56743}"/>
              </a:ext>
            </a:extLst>
          </p:cNvPr>
          <p:cNvSpPr>
            <a:spLocks noGrp="1"/>
          </p:cNvSpPr>
          <p:nvPr>
            <p:ph sz="half" idx="2"/>
          </p:nvPr>
        </p:nvSpPr>
        <p:spPr>
          <a:xfrm>
            <a:off x="839788" y="2505075"/>
            <a:ext cx="5157787"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a:extLst>
              <a:ext uri="{FF2B5EF4-FFF2-40B4-BE49-F238E27FC236}">
                <a16:creationId xmlns="" xmlns:a16="http://schemas.microsoft.com/office/drawing/2014/main" id="{8767456C-C9DC-4F1B-830E-C82781DD76F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Segnaposto contenuto 5">
            <a:extLst>
              <a:ext uri="{FF2B5EF4-FFF2-40B4-BE49-F238E27FC236}">
                <a16:creationId xmlns="" xmlns:a16="http://schemas.microsoft.com/office/drawing/2014/main" id="{F9E3A688-1928-4D27-A837-168B910D698B}"/>
              </a:ext>
            </a:extLst>
          </p:cNvPr>
          <p:cNvSpPr>
            <a:spLocks noGrp="1"/>
          </p:cNvSpPr>
          <p:nvPr>
            <p:ph sz="quarter" idx="4"/>
          </p:nvPr>
        </p:nvSpPr>
        <p:spPr>
          <a:xfrm>
            <a:off x="6172200" y="2505075"/>
            <a:ext cx="5183188"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a:extLst>
              <a:ext uri="{FF2B5EF4-FFF2-40B4-BE49-F238E27FC236}">
                <a16:creationId xmlns="" xmlns:a16="http://schemas.microsoft.com/office/drawing/2014/main" id="{AB1DC7E7-6DCD-4D47-8592-41B839CF1A40}"/>
              </a:ext>
            </a:extLst>
          </p:cNvPr>
          <p:cNvSpPr>
            <a:spLocks noGrp="1"/>
          </p:cNvSpPr>
          <p:nvPr>
            <p:ph type="dt" sz="half" idx="10"/>
          </p:nvPr>
        </p:nvSpPr>
        <p:spPr/>
        <p:txBody>
          <a:bodyPr/>
          <a:lstStyle/>
          <a:p>
            <a:fld id="{1C2C3B3B-657E-412C-8622-9475652AC43E}" type="datetimeFigureOut">
              <a:rPr lang="it-IT" smtClean="0"/>
              <a:t>08/06/2021</a:t>
            </a:fld>
            <a:endParaRPr lang="it-IT"/>
          </a:p>
        </p:txBody>
      </p:sp>
      <p:sp>
        <p:nvSpPr>
          <p:cNvPr id="8" name="Segnaposto piè di pagina 7">
            <a:extLst>
              <a:ext uri="{FF2B5EF4-FFF2-40B4-BE49-F238E27FC236}">
                <a16:creationId xmlns="" xmlns:a16="http://schemas.microsoft.com/office/drawing/2014/main" id="{DF272442-4CB8-42F9-9A7F-CF804B04D277}"/>
              </a:ext>
            </a:extLst>
          </p:cNvPr>
          <p:cNvSpPr>
            <a:spLocks noGrp="1"/>
          </p:cNvSpPr>
          <p:nvPr>
            <p:ph type="ftr" sz="quarter" idx="11"/>
          </p:nvPr>
        </p:nvSpPr>
        <p:spPr/>
        <p:txBody>
          <a:bodyPr/>
          <a:lstStyle/>
          <a:p>
            <a:endParaRPr lang="it-IT"/>
          </a:p>
        </p:txBody>
      </p:sp>
      <p:sp>
        <p:nvSpPr>
          <p:cNvPr id="9" name="Segnaposto numero diapositiva 8">
            <a:extLst>
              <a:ext uri="{FF2B5EF4-FFF2-40B4-BE49-F238E27FC236}">
                <a16:creationId xmlns="" xmlns:a16="http://schemas.microsoft.com/office/drawing/2014/main" id="{6ACB324B-99E5-4318-8FD2-DF0633C5080C}"/>
              </a:ext>
            </a:extLst>
          </p:cNvPr>
          <p:cNvSpPr>
            <a:spLocks noGrp="1"/>
          </p:cNvSpPr>
          <p:nvPr>
            <p:ph type="sldNum" sz="quarter" idx="12"/>
          </p:nvPr>
        </p:nvSpPr>
        <p:spPr/>
        <p:txBody>
          <a:bodyPr/>
          <a:lstStyle/>
          <a:p>
            <a:fld id="{33757C65-6520-40FC-A25D-67CDA42E467B}" type="slidenum">
              <a:rPr lang="it-IT" smtClean="0"/>
              <a:t>‹N›</a:t>
            </a:fld>
            <a:endParaRPr lang="it-IT"/>
          </a:p>
        </p:txBody>
      </p:sp>
    </p:spTree>
    <p:extLst>
      <p:ext uri="{BB962C8B-B14F-4D97-AF65-F5344CB8AC3E}">
        <p14:creationId xmlns:p14="http://schemas.microsoft.com/office/powerpoint/2010/main" val="15972112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a:extLst>
              <a:ext uri="{FF2B5EF4-FFF2-40B4-BE49-F238E27FC236}">
                <a16:creationId xmlns="" xmlns:a16="http://schemas.microsoft.com/office/drawing/2014/main" id="{38EA913E-832A-4018-A7EA-EBA910E5500B}"/>
              </a:ext>
            </a:extLst>
          </p:cNvPr>
          <p:cNvSpPr>
            <a:spLocks noGrp="1"/>
          </p:cNvSpPr>
          <p:nvPr>
            <p:ph type="title"/>
          </p:nvPr>
        </p:nvSpPr>
        <p:spPr/>
        <p:txBody>
          <a:bodyPr/>
          <a:lstStyle/>
          <a:p>
            <a:r>
              <a:rPr lang="it-IT"/>
              <a:t>Fare clic per modificare lo stile del titolo dello schema</a:t>
            </a:r>
          </a:p>
        </p:txBody>
      </p:sp>
      <p:sp>
        <p:nvSpPr>
          <p:cNvPr id="3" name="Segnaposto data 2">
            <a:extLst>
              <a:ext uri="{FF2B5EF4-FFF2-40B4-BE49-F238E27FC236}">
                <a16:creationId xmlns="" xmlns:a16="http://schemas.microsoft.com/office/drawing/2014/main" id="{C4A7DC41-F20E-424E-91D3-BBBF26E6D55D}"/>
              </a:ext>
            </a:extLst>
          </p:cNvPr>
          <p:cNvSpPr>
            <a:spLocks noGrp="1"/>
          </p:cNvSpPr>
          <p:nvPr>
            <p:ph type="dt" sz="half" idx="10"/>
          </p:nvPr>
        </p:nvSpPr>
        <p:spPr/>
        <p:txBody>
          <a:bodyPr/>
          <a:lstStyle/>
          <a:p>
            <a:fld id="{1C2C3B3B-657E-412C-8622-9475652AC43E}" type="datetimeFigureOut">
              <a:rPr lang="it-IT" smtClean="0"/>
              <a:t>08/06/2021</a:t>
            </a:fld>
            <a:endParaRPr lang="it-IT"/>
          </a:p>
        </p:txBody>
      </p:sp>
      <p:sp>
        <p:nvSpPr>
          <p:cNvPr id="4" name="Segnaposto piè di pagina 3">
            <a:extLst>
              <a:ext uri="{FF2B5EF4-FFF2-40B4-BE49-F238E27FC236}">
                <a16:creationId xmlns="" xmlns:a16="http://schemas.microsoft.com/office/drawing/2014/main" id="{681793D8-F0A1-464F-97BE-BD15051DF0DF}"/>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 xmlns:a16="http://schemas.microsoft.com/office/drawing/2014/main" id="{AD58D8A9-C58E-4282-8041-9DA7AF3CAE4B}"/>
              </a:ext>
            </a:extLst>
          </p:cNvPr>
          <p:cNvSpPr>
            <a:spLocks noGrp="1"/>
          </p:cNvSpPr>
          <p:nvPr>
            <p:ph type="sldNum" sz="quarter" idx="12"/>
          </p:nvPr>
        </p:nvSpPr>
        <p:spPr/>
        <p:txBody>
          <a:bodyPr/>
          <a:lstStyle/>
          <a:p>
            <a:fld id="{33757C65-6520-40FC-A25D-67CDA42E467B}" type="slidenum">
              <a:rPr lang="it-IT" smtClean="0"/>
              <a:t>‹N›</a:t>
            </a:fld>
            <a:endParaRPr lang="it-IT"/>
          </a:p>
        </p:txBody>
      </p:sp>
    </p:spTree>
    <p:extLst>
      <p:ext uri="{BB962C8B-B14F-4D97-AF65-F5344CB8AC3E}">
        <p14:creationId xmlns:p14="http://schemas.microsoft.com/office/powerpoint/2010/main" val="6859304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a:extLst>
              <a:ext uri="{FF2B5EF4-FFF2-40B4-BE49-F238E27FC236}">
                <a16:creationId xmlns="" xmlns:a16="http://schemas.microsoft.com/office/drawing/2014/main" id="{BC036A42-0A84-4EDF-BDD6-7D374B296CBB}"/>
              </a:ext>
            </a:extLst>
          </p:cNvPr>
          <p:cNvSpPr>
            <a:spLocks noGrp="1"/>
          </p:cNvSpPr>
          <p:nvPr>
            <p:ph type="dt" sz="half" idx="10"/>
          </p:nvPr>
        </p:nvSpPr>
        <p:spPr/>
        <p:txBody>
          <a:bodyPr/>
          <a:lstStyle/>
          <a:p>
            <a:fld id="{1C2C3B3B-657E-412C-8622-9475652AC43E}" type="datetimeFigureOut">
              <a:rPr lang="it-IT" smtClean="0"/>
              <a:t>08/06/2021</a:t>
            </a:fld>
            <a:endParaRPr lang="it-IT"/>
          </a:p>
        </p:txBody>
      </p:sp>
      <p:sp>
        <p:nvSpPr>
          <p:cNvPr id="3" name="Segnaposto piè di pagina 2">
            <a:extLst>
              <a:ext uri="{FF2B5EF4-FFF2-40B4-BE49-F238E27FC236}">
                <a16:creationId xmlns="" xmlns:a16="http://schemas.microsoft.com/office/drawing/2014/main" id="{F7958789-19B1-4657-ADA8-653C46918A65}"/>
              </a:ext>
            </a:extLst>
          </p:cNvPr>
          <p:cNvSpPr>
            <a:spLocks noGrp="1"/>
          </p:cNvSpPr>
          <p:nvPr>
            <p:ph type="ftr" sz="quarter" idx="11"/>
          </p:nvPr>
        </p:nvSpPr>
        <p:spPr/>
        <p:txBody>
          <a:bodyPr/>
          <a:lstStyle/>
          <a:p>
            <a:endParaRPr lang="it-IT"/>
          </a:p>
        </p:txBody>
      </p:sp>
      <p:sp>
        <p:nvSpPr>
          <p:cNvPr id="4" name="Segnaposto numero diapositiva 3">
            <a:extLst>
              <a:ext uri="{FF2B5EF4-FFF2-40B4-BE49-F238E27FC236}">
                <a16:creationId xmlns="" xmlns:a16="http://schemas.microsoft.com/office/drawing/2014/main" id="{88A113BB-204E-49DC-B319-26C25CB9D2C5}"/>
              </a:ext>
            </a:extLst>
          </p:cNvPr>
          <p:cNvSpPr>
            <a:spLocks noGrp="1"/>
          </p:cNvSpPr>
          <p:nvPr>
            <p:ph type="sldNum" sz="quarter" idx="12"/>
          </p:nvPr>
        </p:nvSpPr>
        <p:spPr/>
        <p:txBody>
          <a:bodyPr/>
          <a:lstStyle/>
          <a:p>
            <a:fld id="{33757C65-6520-40FC-A25D-67CDA42E467B}" type="slidenum">
              <a:rPr lang="it-IT" smtClean="0"/>
              <a:t>‹N›</a:t>
            </a:fld>
            <a:endParaRPr lang="it-IT"/>
          </a:p>
        </p:txBody>
      </p:sp>
    </p:spTree>
    <p:extLst>
      <p:ext uri="{BB962C8B-B14F-4D97-AF65-F5344CB8AC3E}">
        <p14:creationId xmlns:p14="http://schemas.microsoft.com/office/powerpoint/2010/main" val="32836845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a:extLst>
              <a:ext uri="{FF2B5EF4-FFF2-40B4-BE49-F238E27FC236}">
                <a16:creationId xmlns="" xmlns:a16="http://schemas.microsoft.com/office/drawing/2014/main" id="{6FC4A863-7E5F-4FF2-84E8-93CE88C6BBC5}"/>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contenuto 2">
            <a:extLst>
              <a:ext uri="{FF2B5EF4-FFF2-40B4-BE49-F238E27FC236}">
                <a16:creationId xmlns="" xmlns:a16="http://schemas.microsoft.com/office/drawing/2014/main" id="{8BAD7821-A416-455B-A0DF-EF083466124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a:extLst>
              <a:ext uri="{FF2B5EF4-FFF2-40B4-BE49-F238E27FC236}">
                <a16:creationId xmlns="" xmlns:a16="http://schemas.microsoft.com/office/drawing/2014/main" id="{75F35F75-ED88-4AE4-AC7F-F0BA2D5BDF3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 xmlns:a16="http://schemas.microsoft.com/office/drawing/2014/main" id="{57F205FD-E458-45E7-9391-30CE674223BD}"/>
              </a:ext>
            </a:extLst>
          </p:cNvPr>
          <p:cNvSpPr>
            <a:spLocks noGrp="1"/>
          </p:cNvSpPr>
          <p:nvPr>
            <p:ph type="dt" sz="half" idx="10"/>
          </p:nvPr>
        </p:nvSpPr>
        <p:spPr/>
        <p:txBody>
          <a:bodyPr/>
          <a:lstStyle/>
          <a:p>
            <a:fld id="{1C2C3B3B-657E-412C-8622-9475652AC43E}" type="datetimeFigureOut">
              <a:rPr lang="it-IT" smtClean="0"/>
              <a:t>08/06/2021</a:t>
            </a:fld>
            <a:endParaRPr lang="it-IT"/>
          </a:p>
        </p:txBody>
      </p:sp>
      <p:sp>
        <p:nvSpPr>
          <p:cNvPr id="6" name="Segnaposto piè di pagina 5">
            <a:extLst>
              <a:ext uri="{FF2B5EF4-FFF2-40B4-BE49-F238E27FC236}">
                <a16:creationId xmlns="" xmlns:a16="http://schemas.microsoft.com/office/drawing/2014/main" id="{2DAF1BC0-5AED-4A45-8E5A-D37F71F1C65A}"/>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 xmlns:a16="http://schemas.microsoft.com/office/drawing/2014/main" id="{FDCEBB57-0F69-41BE-9737-9C455EAE6F82}"/>
              </a:ext>
            </a:extLst>
          </p:cNvPr>
          <p:cNvSpPr>
            <a:spLocks noGrp="1"/>
          </p:cNvSpPr>
          <p:nvPr>
            <p:ph type="sldNum" sz="quarter" idx="12"/>
          </p:nvPr>
        </p:nvSpPr>
        <p:spPr/>
        <p:txBody>
          <a:bodyPr/>
          <a:lstStyle/>
          <a:p>
            <a:fld id="{33757C65-6520-40FC-A25D-67CDA42E467B}" type="slidenum">
              <a:rPr lang="it-IT" smtClean="0"/>
              <a:t>‹N›</a:t>
            </a:fld>
            <a:endParaRPr lang="it-IT"/>
          </a:p>
        </p:txBody>
      </p:sp>
    </p:spTree>
    <p:extLst>
      <p:ext uri="{BB962C8B-B14F-4D97-AF65-F5344CB8AC3E}">
        <p14:creationId xmlns:p14="http://schemas.microsoft.com/office/powerpoint/2010/main" val="13192358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a:extLst>
              <a:ext uri="{FF2B5EF4-FFF2-40B4-BE49-F238E27FC236}">
                <a16:creationId xmlns="" xmlns:a16="http://schemas.microsoft.com/office/drawing/2014/main" id="{877F1A69-51E4-4A51-B617-92F01C822F70}"/>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immagine 2">
            <a:extLst>
              <a:ext uri="{FF2B5EF4-FFF2-40B4-BE49-F238E27FC236}">
                <a16:creationId xmlns="" xmlns:a16="http://schemas.microsoft.com/office/drawing/2014/main" id="{0B3069EA-9F8F-41C0-9BF9-905F04A323E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a:extLst>
              <a:ext uri="{FF2B5EF4-FFF2-40B4-BE49-F238E27FC236}">
                <a16:creationId xmlns="" xmlns:a16="http://schemas.microsoft.com/office/drawing/2014/main" id="{71E33FFE-D113-4982-9435-54AC39F4619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 xmlns:a16="http://schemas.microsoft.com/office/drawing/2014/main" id="{F60715C9-A1C4-4A76-ABCA-FA4E43FC94BC}"/>
              </a:ext>
            </a:extLst>
          </p:cNvPr>
          <p:cNvSpPr>
            <a:spLocks noGrp="1"/>
          </p:cNvSpPr>
          <p:nvPr>
            <p:ph type="dt" sz="half" idx="10"/>
          </p:nvPr>
        </p:nvSpPr>
        <p:spPr/>
        <p:txBody>
          <a:bodyPr/>
          <a:lstStyle/>
          <a:p>
            <a:fld id="{1C2C3B3B-657E-412C-8622-9475652AC43E}" type="datetimeFigureOut">
              <a:rPr lang="it-IT" smtClean="0"/>
              <a:t>08/06/2021</a:t>
            </a:fld>
            <a:endParaRPr lang="it-IT"/>
          </a:p>
        </p:txBody>
      </p:sp>
      <p:sp>
        <p:nvSpPr>
          <p:cNvPr id="6" name="Segnaposto piè di pagina 5">
            <a:extLst>
              <a:ext uri="{FF2B5EF4-FFF2-40B4-BE49-F238E27FC236}">
                <a16:creationId xmlns="" xmlns:a16="http://schemas.microsoft.com/office/drawing/2014/main" id="{9A5A3113-771B-4C7B-9F28-082E37867008}"/>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 xmlns:a16="http://schemas.microsoft.com/office/drawing/2014/main" id="{0052BBEA-C32C-4249-840C-B995769E6C2F}"/>
              </a:ext>
            </a:extLst>
          </p:cNvPr>
          <p:cNvSpPr>
            <a:spLocks noGrp="1"/>
          </p:cNvSpPr>
          <p:nvPr>
            <p:ph type="sldNum" sz="quarter" idx="12"/>
          </p:nvPr>
        </p:nvSpPr>
        <p:spPr/>
        <p:txBody>
          <a:bodyPr/>
          <a:lstStyle/>
          <a:p>
            <a:fld id="{33757C65-6520-40FC-A25D-67CDA42E467B}" type="slidenum">
              <a:rPr lang="it-IT" smtClean="0"/>
              <a:t>‹N›</a:t>
            </a:fld>
            <a:endParaRPr lang="it-IT"/>
          </a:p>
        </p:txBody>
      </p:sp>
    </p:spTree>
    <p:extLst>
      <p:ext uri="{BB962C8B-B14F-4D97-AF65-F5344CB8AC3E}">
        <p14:creationId xmlns:p14="http://schemas.microsoft.com/office/powerpoint/2010/main" val="41421277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Segnaposto titolo 1">
            <a:extLst>
              <a:ext uri="{FF2B5EF4-FFF2-40B4-BE49-F238E27FC236}">
                <a16:creationId xmlns="" xmlns:a16="http://schemas.microsoft.com/office/drawing/2014/main" id="{B25E2A2F-8EA1-4954-BFEB-CBAED9F062E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 dello schema</a:t>
            </a:r>
          </a:p>
        </p:txBody>
      </p:sp>
      <p:sp>
        <p:nvSpPr>
          <p:cNvPr id="3" name="Segnaposto testo 2">
            <a:extLst>
              <a:ext uri="{FF2B5EF4-FFF2-40B4-BE49-F238E27FC236}">
                <a16:creationId xmlns="" xmlns:a16="http://schemas.microsoft.com/office/drawing/2014/main" id="{0E684180-D6FC-48DD-A385-E96B945F1AB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 xmlns:a16="http://schemas.microsoft.com/office/drawing/2014/main" id="{92429AC7-F3E7-4E16-973D-3AC835330E3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C2C3B3B-657E-412C-8622-9475652AC43E}" type="datetimeFigureOut">
              <a:rPr lang="it-IT" smtClean="0"/>
              <a:t>08/06/2021</a:t>
            </a:fld>
            <a:endParaRPr lang="it-IT"/>
          </a:p>
        </p:txBody>
      </p:sp>
      <p:sp>
        <p:nvSpPr>
          <p:cNvPr id="5" name="Segnaposto piè di pagina 4">
            <a:extLst>
              <a:ext uri="{FF2B5EF4-FFF2-40B4-BE49-F238E27FC236}">
                <a16:creationId xmlns="" xmlns:a16="http://schemas.microsoft.com/office/drawing/2014/main" id="{0B030AF9-F623-4BE0-98EA-C7D255484A9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a:extLst>
              <a:ext uri="{FF2B5EF4-FFF2-40B4-BE49-F238E27FC236}">
                <a16:creationId xmlns="" xmlns:a16="http://schemas.microsoft.com/office/drawing/2014/main" id="{48F17927-E988-428C-930A-C07C69850CF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757C65-6520-40FC-A25D-67CDA42E467B}" type="slidenum">
              <a:rPr lang="it-IT" smtClean="0"/>
              <a:t>‹N›</a:t>
            </a:fld>
            <a:endParaRPr lang="it-IT"/>
          </a:p>
        </p:txBody>
      </p:sp>
    </p:spTree>
    <p:extLst>
      <p:ext uri="{BB962C8B-B14F-4D97-AF65-F5344CB8AC3E}">
        <p14:creationId xmlns:p14="http://schemas.microsoft.com/office/powerpoint/2010/main" val="37858468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hyperlink" Target="https://www.diocesimessina.it/area-uffici-pastorali/ufficio-insegnamento-religione-2/" TargetMode="Externa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7.png"/></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7.png"/></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2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2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 xmlns:a16="http://schemas.microsoft.com/office/drawing/2014/main" id="{D89D53CB-24E6-41CA-ACAE-1ED091FCA590}"/>
              </a:ext>
            </a:extLst>
          </p:cNvPr>
          <p:cNvSpPr>
            <a:spLocks noGrp="1"/>
          </p:cNvSpPr>
          <p:nvPr>
            <p:ph type="ctrTitle"/>
          </p:nvPr>
        </p:nvSpPr>
        <p:spPr>
          <a:xfrm>
            <a:off x="0" y="1375647"/>
            <a:ext cx="12192000" cy="806722"/>
          </a:xfrm>
        </p:spPr>
        <p:txBody>
          <a:bodyPr>
            <a:normAutofit/>
          </a:bodyPr>
          <a:lstStyle/>
          <a:p>
            <a:r>
              <a:rPr lang="it-IT" sz="4000" dirty="0">
                <a:solidFill>
                  <a:srgbClr val="C00000"/>
                </a:solidFill>
                <a:latin typeface="Times New Roman" panose="02020603050405020304" pitchFamily="18" charset="0"/>
                <a:cs typeface="Times New Roman" panose="02020603050405020304" pitchFamily="18" charset="0"/>
              </a:rPr>
              <a:t>INSEGNAMENTO DELLA RELIGIONE CATTOLICA</a:t>
            </a:r>
          </a:p>
        </p:txBody>
      </p:sp>
      <p:sp>
        <p:nvSpPr>
          <p:cNvPr id="3" name="Sottotitolo 2">
            <a:extLst>
              <a:ext uri="{FF2B5EF4-FFF2-40B4-BE49-F238E27FC236}">
                <a16:creationId xmlns="" xmlns:a16="http://schemas.microsoft.com/office/drawing/2014/main" id="{1E1C8538-1C7A-49F1-BEFE-6FD9966738C1}"/>
              </a:ext>
            </a:extLst>
          </p:cNvPr>
          <p:cNvSpPr>
            <a:spLocks noGrp="1"/>
          </p:cNvSpPr>
          <p:nvPr>
            <p:ph type="subTitle" idx="1"/>
          </p:nvPr>
        </p:nvSpPr>
        <p:spPr>
          <a:xfrm>
            <a:off x="0" y="2612336"/>
            <a:ext cx="12192000" cy="638864"/>
          </a:xfrm>
        </p:spPr>
        <p:txBody>
          <a:bodyPr>
            <a:normAutofit/>
          </a:bodyPr>
          <a:lstStyle/>
          <a:p>
            <a:r>
              <a:rPr lang="it-IT" sz="3600" dirty="0">
                <a:solidFill>
                  <a:srgbClr val="0070C0"/>
                </a:solidFill>
                <a:latin typeface="Times New Roman" panose="02020603050405020304" pitchFamily="18" charset="0"/>
                <a:cs typeface="Times New Roman" panose="02020603050405020304" pitchFamily="18" charset="0"/>
              </a:rPr>
              <a:t>REGOLAMENTO DELL’UFFICIO DIOCESANO IRC</a:t>
            </a:r>
          </a:p>
        </p:txBody>
      </p:sp>
      <p:pic>
        <p:nvPicPr>
          <p:cNvPr id="5" name="Immagine 4">
            <a:extLst>
              <a:ext uri="{FF2B5EF4-FFF2-40B4-BE49-F238E27FC236}">
                <a16:creationId xmlns="" xmlns:a16="http://schemas.microsoft.com/office/drawing/2014/main" id="{D085768A-59CD-491A-8B88-21F819C3A29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85775" y="164083"/>
            <a:ext cx="728293" cy="958280"/>
          </a:xfrm>
          <a:prstGeom prst="rect">
            <a:avLst/>
          </a:prstGeom>
        </p:spPr>
      </p:pic>
      <p:pic>
        <p:nvPicPr>
          <p:cNvPr id="7" name="Immagine 6">
            <a:extLst>
              <a:ext uri="{FF2B5EF4-FFF2-40B4-BE49-F238E27FC236}">
                <a16:creationId xmlns="" xmlns:a16="http://schemas.microsoft.com/office/drawing/2014/main" id="{E750A67E-A3FB-4AB8-A7F4-DD6FF9F7E9B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629775" y="374650"/>
            <a:ext cx="2076450" cy="747713"/>
          </a:xfrm>
          <a:prstGeom prst="rect">
            <a:avLst/>
          </a:prstGeom>
        </p:spPr>
      </p:pic>
      <p:pic>
        <p:nvPicPr>
          <p:cNvPr id="6" name="Immagine 5"/>
          <p:cNvPicPr/>
          <p:nvPr/>
        </p:nvPicPr>
        <p:blipFill>
          <a:blip r:embed="rId4">
            <a:extLst>
              <a:ext uri="{28A0092B-C50C-407E-A947-70E740481C1C}">
                <a14:useLocalDpi xmlns:a14="http://schemas.microsoft.com/office/drawing/2010/main" val="0"/>
              </a:ext>
            </a:extLst>
          </a:blip>
          <a:stretch>
            <a:fillRect/>
          </a:stretch>
        </p:blipFill>
        <p:spPr>
          <a:xfrm>
            <a:off x="5143500" y="3362960"/>
            <a:ext cx="1905000" cy="1879600"/>
          </a:xfrm>
          <a:prstGeom prst="rect">
            <a:avLst/>
          </a:prstGeom>
        </p:spPr>
      </p:pic>
      <p:sp>
        <p:nvSpPr>
          <p:cNvPr id="4" name="CasellaDiTesto 3"/>
          <p:cNvSpPr txBox="1"/>
          <p:nvPr/>
        </p:nvSpPr>
        <p:spPr>
          <a:xfrm>
            <a:off x="0" y="5618480"/>
            <a:ext cx="12192000" cy="707886"/>
          </a:xfrm>
          <a:prstGeom prst="rect">
            <a:avLst/>
          </a:prstGeom>
          <a:noFill/>
        </p:spPr>
        <p:txBody>
          <a:bodyPr wrap="square" rtlCol="0">
            <a:spAutoFit/>
          </a:bodyPr>
          <a:lstStyle/>
          <a:p>
            <a:pPr algn="ctr"/>
            <a:r>
              <a:rPr lang="it-IT" sz="4000" dirty="0" smtClean="0">
                <a:solidFill>
                  <a:srgbClr val="0070C0"/>
                </a:solidFill>
                <a:latin typeface="Script MT Bold" panose="03040602040607080904" pitchFamily="66" charset="0"/>
              </a:rPr>
              <a:t>Sintesi per slide</a:t>
            </a:r>
            <a:endParaRPr lang="it-IT" sz="4000" dirty="0">
              <a:solidFill>
                <a:srgbClr val="0070C0"/>
              </a:solidFill>
              <a:latin typeface="Script MT Bold" panose="03040602040607080904" pitchFamily="66" charset="0"/>
            </a:endParaRPr>
          </a:p>
        </p:txBody>
      </p:sp>
    </p:spTree>
    <p:extLst>
      <p:ext uri="{BB962C8B-B14F-4D97-AF65-F5344CB8AC3E}">
        <p14:creationId xmlns:p14="http://schemas.microsoft.com/office/powerpoint/2010/main" val="15225495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a:extLst>
              <a:ext uri="{FF2B5EF4-FFF2-40B4-BE49-F238E27FC236}">
                <a16:creationId xmlns="" xmlns:a16="http://schemas.microsoft.com/office/drawing/2014/main" id="{1E1C8538-1C7A-49F1-BEFE-6FD9966738C1}"/>
              </a:ext>
            </a:extLst>
          </p:cNvPr>
          <p:cNvSpPr>
            <a:spLocks noGrp="1"/>
          </p:cNvSpPr>
          <p:nvPr>
            <p:ph type="subTitle" idx="1"/>
          </p:nvPr>
        </p:nvSpPr>
        <p:spPr>
          <a:xfrm>
            <a:off x="546736" y="3497228"/>
            <a:ext cx="11062577" cy="1740252"/>
          </a:xfrm>
        </p:spPr>
        <p:txBody>
          <a:bodyPr>
            <a:normAutofit/>
          </a:bodyPr>
          <a:lstStyle/>
          <a:p>
            <a:r>
              <a:rPr lang="it-IT" sz="4600" dirty="0">
                <a:solidFill>
                  <a:srgbClr val="0070C0"/>
                </a:solidFill>
                <a:latin typeface="Times New Roman" panose="02020603050405020304" pitchFamily="18" charset="0"/>
                <a:cs typeface="Times New Roman" panose="02020603050405020304" pitchFamily="18" charset="0"/>
              </a:rPr>
              <a:t>CRITERI PER LA PRESENTAZIONE </a:t>
            </a:r>
          </a:p>
          <a:p>
            <a:r>
              <a:rPr lang="it-IT" sz="4600" dirty="0">
                <a:solidFill>
                  <a:srgbClr val="0070C0"/>
                </a:solidFill>
                <a:latin typeface="Times New Roman" panose="02020603050405020304" pitchFamily="18" charset="0"/>
                <a:cs typeface="Times New Roman" panose="02020603050405020304" pitchFamily="18" charset="0"/>
              </a:rPr>
              <a:t>DELLA DOMANDA DI INSEGNAMENTO</a:t>
            </a:r>
          </a:p>
        </p:txBody>
      </p:sp>
      <p:pic>
        <p:nvPicPr>
          <p:cNvPr id="5" name="Immagine 4">
            <a:extLst>
              <a:ext uri="{FF2B5EF4-FFF2-40B4-BE49-F238E27FC236}">
                <a16:creationId xmlns="" xmlns:a16="http://schemas.microsoft.com/office/drawing/2014/main" id="{D085768A-59CD-491A-8B88-21F819C3A29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6735" y="374650"/>
            <a:ext cx="977265" cy="1105917"/>
          </a:xfrm>
          <a:prstGeom prst="rect">
            <a:avLst/>
          </a:prstGeom>
        </p:spPr>
      </p:pic>
      <p:pic>
        <p:nvPicPr>
          <p:cNvPr id="7" name="Immagine 6">
            <a:extLst>
              <a:ext uri="{FF2B5EF4-FFF2-40B4-BE49-F238E27FC236}">
                <a16:creationId xmlns="" xmlns:a16="http://schemas.microsoft.com/office/drawing/2014/main" id="{E750A67E-A3FB-4AB8-A7F4-DD6FF9F7E9B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532863" y="374650"/>
            <a:ext cx="2076450" cy="895350"/>
          </a:xfrm>
          <a:prstGeom prst="rect">
            <a:avLst/>
          </a:prstGeom>
        </p:spPr>
      </p:pic>
      <p:pic>
        <p:nvPicPr>
          <p:cNvPr id="6" name="Immagine 5"/>
          <p:cNvPicPr/>
          <p:nvPr/>
        </p:nvPicPr>
        <p:blipFill>
          <a:blip r:embed="rId4">
            <a:extLst>
              <a:ext uri="{28A0092B-C50C-407E-A947-70E740481C1C}">
                <a14:useLocalDpi xmlns:a14="http://schemas.microsoft.com/office/drawing/2010/main" val="0"/>
              </a:ext>
            </a:extLst>
          </a:blip>
          <a:stretch>
            <a:fillRect/>
          </a:stretch>
        </p:blipFill>
        <p:spPr>
          <a:xfrm>
            <a:off x="5313680" y="374650"/>
            <a:ext cx="1330960" cy="1240790"/>
          </a:xfrm>
          <a:prstGeom prst="rect">
            <a:avLst/>
          </a:prstGeom>
        </p:spPr>
      </p:pic>
    </p:spTree>
    <p:extLst>
      <p:ext uri="{BB962C8B-B14F-4D97-AF65-F5344CB8AC3E}">
        <p14:creationId xmlns:p14="http://schemas.microsoft.com/office/powerpoint/2010/main" val="103793594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magine 4">
            <a:extLst>
              <a:ext uri="{FF2B5EF4-FFF2-40B4-BE49-F238E27FC236}">
                <a16:creationId xmlns="" xmlns:a16="http://schemas.microsoft.com/office/drawing/2014/main" id="{D085768A-59CD-491A-8B88-21F819C3A29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85775" y="164083"/>
            <a:ext cx="728293" cy="958280"/>
          </a:xfrm>
          <a:prstGeom prst="rect">
            <a:avLst/>
          </a:prstGeom>
        </p:spPr>
      </p:pic>
      <p:pic>
        <p:nvPicPr>
          <p:cNvPr id="7" name="Immagine 6">
            <a:extLst>
              <a:ext uri="{FF2B5EF4-FFF2-40B4-BE49-F238E27FC236}">
                <a16:creationId xmlns="" xmlns:a16="http://schemas.microsoft.com/office/drawing/2014/main" id="{E750A67E-A3FB-4AB8-A7F4-DD6FF9F7E9B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629775" y="374650"/>
            <a:ext cx="2076450" cy="747713"/>
          </a:xfrm>
          <a:prstGeom prst="rect">
            <a:avLst/>
          </a:prstGeom>
        </p:spPr>
      </p:pic>
      <p:sp>
        <p:nvSpPr>
          <p:cNvPr id="8" name="Sottotitolo 2">
            <a:extLst>
              <a:ext uri="{FF2B5EF4-FFF2-40B4-BE49-F238E27FC236}">
                <a16:creationId xmlns="" xmlns:a16="http://schemas.microsoft.com/office/drawing/2014/main" id="{90FD5605-73D6-4F1E-9DF1-81995565B1FF}"/>
              </a:ext>
            </a:extLst>
          </p:cNvPr>
          <p:cNvSpPr txBox="1">
            <a:spLocks/>
          </p:cNvSpPr>
          <p:nvPr/>
        </p:nvSpPr>
        <p:spPr>
          <a:xfrm>
            <a:off x="4617286" y="1174194"/>
            <a:ext cx="3436793" cy="507197"/>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it-IT" sz="1800" b="1" dirty="0">
                <a:solidFill>
                  <a:srgbClr val="C00000"/>
                </a:solidFill>
                <a:latin typeface="Times New Roman" panose="02020603050405020304" pitchFamily="18" charset="0"/>
                <a:cs typeface="Times New Roman" panose="02020603050405020304" pitchFamily="18" charset="0"/>
              </a:rPr>
              <a:t>NORME PER GLI ASPIRANTI</a:t>
            </a:r>
          </a:p>
        </p:txBody>
      </p:sp>
      <p:sp>
        <p:nvSpPr>
          <p:cNvPr id="9" name="CasellaDiTesto 8">
            <a:extLst>
              <a:ext uri="{FF2B5EF4-FFF2-40B4-BE49-F238E27FC236}">
                <a16:creationId xmlns="" xmlns:a16="http://schemas.microsoft.com/office/drawing/2014/main" id="{11BF07B1-8E96-434C-9A65-5B619DDCFD86}"/>
              </a:ext>
            </a:extLst>
          </p:cNvPr>
          <p:cNvSpPr txBox="1"/>
          <p:nvPr/>
        </p:nvSpPr>
        <p:spPr>
          <a:xfrm>
            <a:off x="1438562" y="1427792"/>
            <a:ext cx="9314874" cy="923330"/>
          </a:xfrm>
          <a:prstGeom prst="rect">
            <a:avLst/>
          </a:prstGeom>
          <a:noFill/>
        </p:spPr>
        <p:txBody>
          <a:bodyPr wrap="square" rtlCol="0">
            <a:spAutoFit/>
          </a:bodyPr>
          <a:lstStyle/>
          <a:p>
            <a:r>
              <a:rPr lang="it-IT" b="1" dirty="0">
                <a:latin typeface="Times New Roman" panose="02020603050405020304" pitchFamily="18" charset="0"/>
                <a:cs typeface="Times New Roman" panose="02020603050405020304" pitchFamily="18" charset="0"/>
              </a:rPr>
              <a:t>Modello di domanda </a:t>
            </a:r>
            <a:r>
              <a:rPr lang="it-IT" b="1" dirty="0" smtClean="0">
                <a:latin typeface="Times New Roman" panose="02020603050405020304" pitchFamily="18" charset="0"/>
                <a:cs typeface="Times New Roman" panose="02020603050405020304" pitchFamily="18" charset="0"/>
              </a:rPr>
              <a:t>predisposto</a:t>
            </a:r>
          </a:p>
          <a:p>
            <a:r>
              <a:rPr lang="it-IT" b="1" dirty="0">
                <a:latin typeface="Times New Roman" panose="02020603050405020304" pitchFamily="18" charset="0"/>
                <a:cs typeface="Times New Roman" panose="02020603050405020304" pitchFamily="18" charset="0"/>
              </a:rPr>
              <a:t>s</a:t>
            </a:r>
            <a:r>
              <a:rPr lang="it-IT" b="1" dirty="0" smtClean="0">
                <a:latin typeface="Times New Roman" panose="02020603050405020304" pitchFamily="18" charset="0"/>
                <a:cs typeface="Times New Roman" panose="02020603050405020304" pitchFamily="18" charset="0"/>
              </a:rPr>
              <a:t>caricabile dalla pagina</a:t>
            </a:r>
          </a:p>
          <a:p>
            <a:r>
              <a:rPr lang="it-IT" u="sng" dirty="0">
                <a:solidFill>
                  <a:srgbClr val="002060"/>
                </a:solidFill>
                <a:hlinkClick r:id="rId4"/>
              </a:rPr>
              <a:t>https://www.diocesimessina.it/area-uffici-pastorali/ufficio-insegnamento-religione-2/</a:t>
            </a:r>
            <a:r>
              <a:rPr lang="it-IT" dirty="0">
                <a:solidFill>
                  <a:srgbClr val="002060"/>
                </a:solidFill>
              </a:rPr>
              <a:t> </a:t>
            </a:r>
            <a:endParaRPr lang="it-IT" b="1" dirty="0">
              <a:solidFill>
                <a:srgbClr val="002060"/>
              </a:solidFill>
              <a:latin typeface="Times New Roman" panose="02020603050405020304" pitchFamily="18" charset="0"/>
              <a:cs typeface="Times New Roman" panose="02020603050405020304" pitchFamily="18" charset="0"/>
            </a:endParaRPr>
          </a:p>
        </p:txBody>
      </p:sp>
      <p:sp>
        <p:nvSpPr>
          <p:cNvPr id="10" name="CasellaDiTesto 9">
            <a:extLst>
              <a:ext uri="{FF2B5EF4-FFF2-40B4-BE49-F238E27FC236}">
                <a16:creationId xmlns="" xmlns:a16="http://schemas.microsoft.com/office/drawing/2014/main" id="{15E182B0-D284-4CCB-BEC5-21005755AF1E}"/>
              </a:ext>
            </a:extLst>
          </p:cNvPr>
          <p:cNvSpPr txBox="1"/>
          <p:nvPr/>
        </p:nvSpPr>
        <p:spPr>
          <a:xfrm>
            <a:off x="1454726" y="2317077"/>
            <a:ext cx="4786314" cy="2585323"/>
          </a:xfrm>
          <a:prstGeom prst="rect">
            <a:avLst/>
          </a:prstGeom>
          <a:noFill/>
        </p:spPr>
        <p:txBody>
          <a:bodyPr wrap="square" rtlCol="0">
            <a:spAutoFit/>
          </a:bodyPr>
          <a:lstStyle/>
          <a:p>
            <a:r>
              <a:rPr lang="it-IT" sz="1600" b="1" dirty="0">
                <a:latin typeface="Times New Roman" panose="02020603050405020304" pitchFamily="18" charset="0"/>
                <a:cs typeface="Times New Roman" panose="02020603050405020304" pitchFamily="18" charset="0"/>
              </a:rPr>
              <a:t>Documenti richiesti: </a:t>
            </a:r>
          </a:p>
          <a:p>
            <a:pPr marL="179388" marR="280035" lvl="0" indent="-179388" fontAlgn="base">
              <a:buClr>
                <a:srgbClr val="000000"/>
              </a:buClr>
              <a:buSzPts val="1400"/>
              <a:buFont typeface="+mj-lt"/>
              <a:buAutoNum type="arabicPeriod"/>
            </a:pPr>
            <a:r>
              <a:rPr lang="it-IT" sz="1600" u="none" strike="noStrike" dirty="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Certificato di Battesimo </a:t>
            </a:r>
          </a:p>
          <a:p>
            <a:pPr marL="179388" marR="280035" lvl="0" indent="-179388" fontAlgn="base">
              <a:buClr>
                <a:srgbClr val="000000"/>
              </a:buClr>
              <a:buSzPts val="1400"/>
              <a:buFont typeface="+mj-lt"/>
              <a:buAutoNum type="arabicPeriod"/>
            </a:pPr>
            <a:r>
              <a:rPr lang="it-IT" sz="1600" u="none" strike="noStrike" dirty="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Per i coniugati: il certificato di matrimonio </a:t>
            </a:r>
          </a:p>
          <a:p>
            <a:pPr marL="179388" marR="280035" lvl="0" indent="-179388" fontAlgn="base">
              <a:buClr>
                <a:srgbClr val="000000"/>
              </a:buClr>
              <a:buSzPts val="1400"/>
              <a:buFont typeface="+mj-lt"/>
              <a:buAutoNum type="arabicPeriod"/>
            </a:pPr>
            <a:r>
              <a:rPr lang="it-IT" sz="1600" u="none" strike="noStrike" dirty="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Certificato di residenza </a:t>
            </a:r>
          </a:p>
          <a:p>
            <a:pPr marL="179388" marR="280035" lvl="0" indent="-179388" fontAlgn="base">
              <a:buClr>
                <a:srgbClr val="000000"/>
              </a:buClr>
              <a:buSzPts val="1400"/>
              <a:buFont typeface="+mj-lt"/>
              <a:buAutoNum type="arabicPeriod"/>
            </a:pPr>
            <a:r>
              <a:rPr lang="it-IT" sz="1600" u="none" strike="noStrike" dirty="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Fotocopia dei titoli di studio statali ed ecclesiastici </a:t>
            </a:r>
          </a:p>
          <a:p>
            <a:pPr marL="179388" marR="280035" lvl="0" indent="-179388" fontAlgn="base">
              <a:buClr>
                <a:srgbClr val="000000"/>
              </a:buClr>
              <a:buSzPts val="1400"/>
              <a:buFont typeface="+mj-lt"/>
              <a:buAutoNum type="arabicPeriod"/>
            </a:pPr>
            <a:r>
              <a:rPr lang="it-IT" sz="1600" u="none" strike="noStrike" dirty="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Attestazione, in fotocopia, di frequenza e superamento di eventuali master  </a:t>
            </a:r>
          </a:p>
          <a:p>
            <a:pPr marL="179388" marR="280035" lvl="0" indent="-179388" fontAlgn="base">
              <a:buClr>
                <a:srgbClr val="000000"/>
              </a:buClr>
              <a:buSzPts val="1400"/>
              <a:buFont typeface="+mj-lt"/>
              <a:buAutoNum type="arabicPeriod"/>
            </a:pPr>
            <a:r>
              <a:rPr lang="it-IT" sz="1600" u="none" strike="noStrike" dirty="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Lettera di presentazione da parte del </a:t>
            </a:r>
            <a:r>
              <a:rPr lang="it-IT" sz="1600" u="none" strike="noStrike" dirty="0" smtClean="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parroco </a:t>
            </a:r>
            <a:r>
              <a:rPr lang="it-IT" sz="1600" u="none" strike="noStrike" dirty="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secondo lo stampato predisposto dall’Ufficio IRC. </a:t>
            </a:r>
          </a:p>
          <a:p>
            <a:endParaRPr lang="it-IT" dirty="0">
              <a:latin typeface="Times New Roman" panose="02020603050405020304" pitchFamily="18" charset="0"/>
              <a:cs typeface="Times New Roman" panose="02020603050405020304" pitchFamily="18" charset="0"/>
            </a:endParaRPr>
          </a:p>
        </p:txBody>
      </p:sp>
      <p:sp>
        <p:nvSpPr>
          <p:cNvPr id="11" name="CasellaDiTesto 10">
            <a:extLst>
              <a:ext uri="{FF2B5EF4-FFF2-40B4-BE49-F238E27FC236}">
                <a16:creationId xmlns="" xmlns:a16="http://schemas.microsoft.com/office/drawing/2014/main" id="{AF0CA60F-C83B-4EBC-A183-64FFF2914948}"/>
              </a:ext>
            </a:extLst>
          </p:cNvPr>
          <p:cNvSpPr txBox="1"/>
          <p:nvPr/>
        </p:nvSpPr>
        <p:spPr>
          <a:xfrm>
            <a:off x="1454726" y="4661961"/>
            <a:ext cx="5306292" cy="830997"/>
          </a:xfrm>
          <a:prstGeom prst="rect">
            <a:avLst/>
          </a:prstGeom>
          <a:noFill/>
        </p:spPr>
        <p:txBody>
          <a:bodyPr wrap="square" rtlCol="0">
            <a:spAutoFit/>
          </a:bodyPr>
          <a:lstStyle/>
          <a:p>
            <a:pPr marL="6350" marR="280035" indent="-6350"/>
            <a:r>
              <a:rPr lang="it-IT" sz="1600" b="1" dirty="0">
                <a:solidFill>
                  <a:srgbClr val="000000"/>
                </a:solidFill>
                <a:effectLst/>
                <a:latin typeface="Times New Roman" panose="02020603050405020304" pitchFamily="18" charset="0"/>
                <a:ea typeface="Times New Roman" panose="02020603050405020304" pitchFamily="18" charset="0"/>
              </a:rPr>
              <a:t>Dichiarazione di preferenza per l’insegnamento: </a:t>
            </a:r>
          </a:p>
          <a:p>
            <a:pPr marL="342900" marR="280035" lvl="0" indent="-342900" fontAlgn="base">
              <a:buClr>
                <a:srgbClr val="000000"/>
              </a:buClr>
              <a:buSzPts val="1000"/>
              <a:buFont typeface="Wingdings" panose="05000000000000000000" pitchFamily="2" charset="2"/>
              <a:buChar char=""/>
            </a:pPr>
            <a:r>
              <a:rPr lang="it-IT" sz="1600" u="none" strike="noStrike" dirty="0">
                <a:solidFill>
                  <a:srgbClr val="000000"/>
                </a:solidFill>
                <a:effectLst/>
                <a:uFill>
                  <a:solidFill>
                    <a:srgbClr val="000000"/>
                  </a:solidFill>
                </a:uFill>
                <a:latin typeface="Times New Roman" panose="02020603050405020304" pitchFamily="18" charset="0"/>
                <a:ea typeface="Wingdings" panose="05000000000000000000" pitchFamily="2" charset="2"/>
                <a:cs typeface="Times New Roman" panose="02020603050405020304" pitchFamily="18" charset="0"/>
              </a:rPr>
              <a:t>Scuola dell’Infanzia e Primaria </a:t>
            </a:r>
          </a:p>
          <a:p>
            <a:pPr marL="342900" marR="280035" lvl="0" indent="-342900" fontAlgn="base">
              <a:buClr>
                <a:srgbClr val="000000"/>
              </a:buClr>
              <a:buSzPts val="1000"/>
              <a:buFont typeface="Wingdings" panose="05000000000000000000" pitchFamily="2" charset="2"/>
              <a:buChar char=""/>
            </a:pPr>
            <a:r>
              <a:rPr lang="it-IT" sz="1600" u="none" strike="noStrike" dirty="0">
                <a:solidFill>
                  <a:srgbClr val="000000"/>
                </a:solidFill>
                <a:effectLst/>
                <a:uFill>
                  <a:solidFill>
                    <a:srgbClr val="000000"/>
                  </a:solidFill>
                </a:uFill>
                <a:latin typeface="Times New Roman" panose="02020603050405020304" pitchFamily="18" charset="0"/>
                <a:ea typeface="Wingdings" panose="05000000000000000000" pitchFamily="2" charset="2"/>
                <a:cs typeface="Times New Roman" panose="02020603050405020304" pitchFamily="18" charset="0"/>
              </a:rPr>
              <a:t>Scuola secondaria di I e II Grado </a:t>
            </a:r>
            <a:endParaRPr lang="it-IT" dirty="0"/>
          </a:p>
        </p:txBody>
      </p:sp>
      <p:sp>
        <p:nvSpPr>
          <p:cNvPr id="12" name="CasellaDiTesto 11">
            <a:extLst>
              <a:ext uri="{FF2B5EF4-FFF2-40B4-BE49-F238E27FC236}">
                <a16:creationId xmlns="" xmlns:a16="http://schemas.microsoft.com/office/drawing/2014/main" id="{B4F852C6-22A5-4442-9223-B25E772FAA0F}"/>
              </a:ext>
            </a:extLst>
          </p:cNvPr>
          <p:cNvSpPr txBox="1"/>
          <p:nvPr/>
        </p:nvSpPr>
        <p:spPr>
          <a:xfrm>
            <a:off x="1454726" y="5492958"/>
            <a:ext cx="4641273" cy="830997"/>
          </a:xfrm>
          <a:prstGeom prst="rect">
            <a:avLst/>
          </a:prstGeom>
          <a:noFill/>
        </p:spPr>
        <p:txBody>
          <a:bodyPr wrap="square" rtlCol="0">
            <a:spAutoFit/>
          </a:bodyPr>
          <a:lstStyle/>
          <a:p>
            <a:pPr algn="ctr"/>
            <a:r>
              <a:rPr lang="it-IT" sz="1600" b="1" dirty="0">
                <a:latin typeface="Times New Roman" panose="02020603050405020304" pitchFamily="18" charset="0"/>
                <a:cs typeface="Times New Roman" panose="02020603050405020304" pitchFamily="18" charset="0"/>
              </a:rPr>
              <a:t>Condizioni di esclusione</a:t>
            </a:r>
          </a:p>
          <a:p>
            <a:pPr marL="285750" indent="-285750">
              <a:buFont typeface="Arial" panose="020B0604020202020204" pitchFamily="34" charset="0"/>
              <a:buChar char="•"/>
            </a:pPr>
            <a:r>
              <a:rPr lang="it-IT" sz="1600" dirty="0">
                <a:latin typeface="Times New Roman" panose="02020603050405020304" pitchFamily="18" charset="0"/>
                <a:cs typeface="Times New Roman" panose="02020603050405020304" pitchFamily="18" charset="0"/>
              </a:rPr>
              <a:t>Rilasciare false dichiarazioni</a:t>
            </a:r>
          </a:p>
          <a:p>
            <a:pPr marL="285750" indent="-285750">
              <a:buFont typeface="Arial" panose="020B0604020202020204" pitchFamily="34" charset="0"/>
              <a:buChar char="•"/>
            </a:pPr>
            <a:r>
              <a:rPr lang="it-IT" sz="1600" dirty="0">
                <a:latin typeface="Times New Roman" panose="02020603050405020304" pitchFamily="18" charset="0"/>
                <a:cs typeface="Times New Roman" panose="02020603050405020304" pitchFamily="18" charset="0"/>
              </a:rPr>
              <a:t>Presentare false documentazioni</a:t>
            </a:r>
          </a:p>
        </p:txBody>
      </p:sp>
      <p:sp>
        <p:nvSpPr>
          <p:cNvPr id="13" name="CasellaDiTesto 12">
            <a:extLst>
              <a:ext uri="{FF2B5EF4-FFF2-40B4-BE49-F238E27FC236}">
                <a16:creationId xmlns="" xmlns:a16="http://schemas.microsoft.com/office/drawing/2014/main" id="{A6DB9218-15E6-43DF-8D62-1C83A48A6FBE}"/>
              </a:ext>
            </a:extLst>
          </p:cNvPr>
          <p:cNvSpPr txBox="1"/>
          <p:nvPr/>
        </p:nvSpPr>
        <p:spPr>
          <a:xfrm>
            <a:off x="7254240" y="3702071"/>
            <a:ext cx="4529483" cy="1200329"/>
          </a:xfrm>
          <a:prstGeom prst="rect">
            <a:avLst/>
          </a:prstGeom>
          <a:noFill/>
          <a:ln>
            <a:solidFill>
              <a:schemeClr val="accent5">
                <a:lumMod val="50000"/>
              </a:schemeClr>
            </a:solidFill>
          </a:ln>
        </p:spPr>
        <p:txBody>
          <a:bodyPr wrap="square" rtlCol="0">
            <a:spAutoFit/>
          </a:bodyPr>
          <a:lstStyle/>
          <a:p>
            <a:pPr algn="just"/>
            <a:r>
              <a:rPr lang="it-IT" b="1" dirty="0">
                <a:solidFill>
                  <a:srgbClr val="C00000"/>
                </a:solidFill>
                <a:latin typeface="Times New Roman" panose="02020603050405020304" pitchFamily="18" charset="0"/>
                <a:cs typeface="Times New Roman" panose="02020603050405020304" pitchFamily="18" charset="0"/>
              </a:rPr>
              <a:t>L’aspirante </a:t>
            </a:r>
            <a:r>
              <a:rPr lang="it-IT" b="1" dirty="0" err="1">
                <a:solidFill>
                  <a:srgbClr val="C00000"/>
                </a:solidFill>
                <a:latin typeface="Times New Roman" panose="02020603050405020304" pitchFamily="18" charset="0"/>
                <a:cs typeface="Times New Roman" panose="02020603050405020304" pitchFamily="18" charset="0"/>
              </a:rPr>
              <a:t>IdR</a:t>
            </a:r>
            <a:r>
              <a:rPr lang="it-IT" b="1" dirty="0">
                <a:solidFill>
                  <a:srgbClr val="C00000"/>
                </a:solidFill>
                <a:latin typeface="Times New Roman" panose="02020603050405020304" pitchFamily="18" charset="0"/>
                <a:cs typeface="Times New Roman" panose="02020603050405020304" pitchFamily="18" charset="0"/>
              </a:rPr>
              <a:t> prima della presentazione della domanda, devono conferire personalmente con il Direttore dell’Ufficio IRC e/o con l’Ordinario Diocesano</a:t>
            </a:r>
          </a:p>
        </p:txBody>
      </p:sp>
      <p:pic>
        <p:nvPicPr>
          <p:cNvPr id="14" name="Immagine 13"/>
          <p:cNvPicPr/>
          <p:nvPr/>
        </p:nvPicPr>
        <p:blipFill>
          <a:blip r:embed="rId5">
            <a:extLst>
              <a:ext uri="{28A0092B-C50C-407E-A947-70E740481C1C}">
                <a14:useLocalDpi xmlns:a14="http://schemas.microsoft.com/office/drawing/2010/main" val="0"/>
              </a:ext>
            </a:extLst>
          </a:blip>
          <a:stretch>
            <a:fillRect/>
          </a:stretch>
        </p:blipFill>
        <p:spPr>
          <a:xfrm>
            <a:off x="5557520" y="233680"/>
            <a:ext cx="1087120" cy="888683"/>
          </a:xfrm>
          <a:prstGeom prst="rect">
            <a:avLst/>
          </a:prstGeom>
        </p:spPr>
      </p:pic>
    </p:spTree>
    <p:extLst>
      <p:ext uri="{BB962C8B-B14F-4D97-AF65-F5344CB8AC3E}">
        <p14:creationId xmlns:p14="http://schemas.microsoft.com/office/powerpoint/2010/main" val="21597912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fade">
                                      <p:cBhvr>
                                        <p:cTn id="17" dur="500"/>
                                        <p:tgtEl>
                                          <p:spTgt spid="10"/>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fade">
                                      <p:cBhvr>
                                        <p:cTn id="22" dur="500"/>
                                        <p:tgtEl>
                                          <p:spTgt spid="11"/>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animEffect transition="in" filter="fade">
                                      <p:cBhvr>
                                        <p:cTn id="27" dur="500"/>
                                        <p:tgtEl>
                                          <p:spTgt spid="12"/>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3"/>
                                        </p:tgtEl>
                                        <p:attrNameLst>
                                          <p:attrName>style.visibility</p:attrName>
                                        </p:attrNameLst>
                                      </p:cBhvr>
                                      <p:to>
                                        <p:strVal val="visible"/>
                                      </p:to>
                                    </p:set>
                                    <p:animEffect transition="in" filter="fade">
                                      <p:cBhvr>
                                        <p:cTn id="32"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P spid="11" grpId="0"/>
      <p:bldP spid="12" grpId="0"/>
      <p:bldP spid="13"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a:extLst>
              <a:ext uri="{FF2B5EF4-FFF2-40B4-BE49-F238E27FC236}">
                <a16:creationId xmlns="" xmlns:a16="http://schemas.microsoft.com/office/drawing/2014/main" id="{1E1C8538-1C7A-49F1-BEFE-6FD9966738C1}"/>
              </a:ext>
            </a:extLst>
          </p:cNvPr>
          <p:cNvSpPr>
            <a:spLocks noGrp="1"/>
          </p:cNvSpPr>
          <p:nvPr>
            <p:ph type="subTitle" idx="1"/>
          </p:nvPr>
        </p:nvSpPr>
        <p:spPr>
          <a:xfrm>
            <a:off x="485775" y="3412313"/>
            <a:ext cx="11220450" cy="1154144"/>
          </a:xfrm>
        </p:spPr>
        <p:txBody>
          <a:bodyPr>
            <a:normAutofit/>
          </a:bodyPr>
          <a:lstStyle/>
          <a:p>
            <a:r>
              <a:rPr lang="it-IT" sz="4600" dirty="0">
                <a:solidFill>
                  <a:srgbClr val="0070C0"/>
                </a:solidFill>
                <a:latin typeface="Times New Roman" panose="02020603050405020304" pitchFamily="18" charset="0"/>
                <a:cs typeface="Times New Roman" panose="02020603050405020304" pitchFamily="18" charset="0"/>
              </a:rPr>
              <a:t>ELENCHI DI MERITO</a:t>
            </a:r>
          </a:p>
        </p:txBody>
      </p:sp>
      <p:pic>
        <p:nvPicPr>
          <p:cNvPr id="5" name="Immagine 4">
            <a:extLst>
              <a:ext uri="{FF2B5EF4-FFF2-40B4-BE49-F238E27FC236}">
                <a16:creationId xmlns="" xmlns:a16="http://schemas.microsoft.com/office/drawing/2014/main" id="{D085768A-59CD-491A-8B88-21F819C3A29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85775" y="374650"/>
            <a:ext cx="1028065" cy="1240790"/>
          </a:xfrm>
          <a:prstGeom prst="rect">
            <a:avLst/>
          </a:prstGeom>
        </p:spPr>
      </p:pic>
      <p:pic>
        <p:nvPicPr>
          <p:cNvPr id="7" name="Immagine 6">
            <a:extLst>
              <a:ext uri="{FF2B5EF4-FFF2-40B4-BE49-F238E27FC236}">
                <a16:creationId xmlns="" xmlns:a16="http://schemas.microsoft.com/office/drawing/2014/main" id="{E750A67E-A3FB-4AB8-A7F4-DD6FF9F7E9B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629775" y="374650"/>
            <a:ext cx="2076450" cy="976630"/>
          </a:xfrm>
          <a:prstGeom prst="rect">
            <a:avLst/>
          </a:prstGeom>
        </p:spPr>
      </p:pic>
      <p:pic>
        <p:nvPicPr>
          <p:cNvPr id="6" name="Immagine 5"/>
          <p:cNvPicPr/>
          <p:nvPr/>
        </p:nvPicPr>
        <p:blipFill>
          <a:blip r:embed="rId4">
            <a:extLst>
              <a:ext uri="{28A0092B-C50C-407E-A947-70E740481C1C}">
                <a14:useLocalDpi xmlns:a14="http://schemas.microsoft.com/office/drawing/2010/main" val="0"/>
              </a:ext>
            </a:extLst>
          </a:blip>
          <a:stretch>
            <a:fillRect/>
          </a:stretch>
        </p:blipFill>
        <p:spPr>
          <a:xfrm>
            <a:off x="5313680" y="374650"/>
            <a:ext cx="1330960" cy="1240790"/>
          </a:xfrm>
          <a:prstGeom prst="rect">
            <a:avLst/>
          </a:prstGeom>
        </p:spPr>
      </p:pic>
      <p:pic>
        <p:nvPicPr>
          <p:cNvPr id="8" name="Immagine 7"/>
          <p:cNvPicPr/>
          <p:nvPr/>
        </p:nvPicPr>
        <p:blipFill>
          <a:blip r:embed="rId4">
            <a:extLst>
              <a:ext uri="{28A0092B-C50C-407E-A947-70E740481C1C}">
                <a14:useLocalDpi xmlns:a14="http://schemas.microsoft.com/office/drawing/2010/main" val="0"/>
              </a:ext>
            </a:extLst>
          </a:blip>
          <a:stretch>
            <a:fillRect/>
          </a:stretch>
        </p:blipFill>
        <p:spPr>
          <a:xfrm>
            <a:off x="5273040" y="374650"/>
            <a:ext cx="1330960" cy="1240790"/>
          </a:xfrm>
          <a:prstGeom prst="rect">
            <a:avLst/>
          </a:prstGeom>
        </p:spPr>
      </p:pic>
    </p:spTree>
    <p:extLst>
      <p:ext uri="{BB962C8B-B14F-4D97-AF65-F5344CB8AC3E}">
        <p14:creationId xmlns:p14="http://schemas.microsoft.com/office/powerpoint/2010/main" val="163925344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magine 4">
            <a:extLst>
              <a:ext uri="{FF2B5EF4-FFF2-40B4-BE49-F238E27FC236}">
                <a16:creationId xmlns="" xmlns:a16="http://schemas.microsoft.com/office/drawing/2014/main" id="{D085768A-59CD-491A-8B88-21F819C3A29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85775" y="164083"/>
            <a:ext cx="728293" cy="958280"/>
          </a:xfrm>
          <a:prstGeom prst="rect">
            <a:avLst/>
          </a:prstGeom>
        </p:spPr>
      </p:pic>
      <p:pic>
        <p:nvPicPr>
          <p:cNvPr id="7" name="Immagine 6">
            <a:extLst>
              <a:ext uri="{FF2B5EF4-FFF2-40B4-BE49-F238E27FC236}">
                <a16:creationId xmlns="" xmlns:a16="http://schemas.microsoft.com/office/drawing/2014/main" id="{E750A67E-A3FB-4AB8-A7F4-DD6FF9F7E9B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629775" y="374650"/>
            <a:ext cx="2076450" cy="747713"/>
          </a:xfrm>
          <a:prstGeom prst="rect">
            <a:avLst/>
          </a:prstGeom>
        </p:spPr>
      </p:pic>
      <p:sp>
        <p:nvSpPr>
          <p:cNvPr id="6" name="CasellaDiTesto 5">
            <a:extLst>
              <a:ext uri="{FF2B5EF4-FFF2-40B4-BE49-F238E27FC236}">
                <a16:creationId xmlns="" xmlns:a16="http://schemas.microsoft.com/office/drawing/2014/main" id="{2ACDFDD3-4C51-4432-8BA9-8BA715DF0486}"/>
              </a:ext>
            </a:extLst>
          </p:cNvPr>
          <p:cNvSpPr txBox="1"/>
          <p:nvPr/>
        </p:nvSpPr>
        <p:spPr>
          <a:xfrm>
            <a:off x="618321" y="1300116"/>
            <a:ext cx="4430730" cy="369332"/>
          </a:xfrm>
          <a:prstGeom prst="rect">
            <a:avLst/>
          </a:prstGeom>
          <a:noFill/>
        </p:spPr>
        <p:txBody>
          <a:bodyPr wrap="square" rtlCol="0">
            <a:spAutoFit/>
          </a:bodyPr>
          <a:lstStyle/>
          <a:p>
            <a:pPr marL="285750" indent="-285750">
              <a:buFont typeface="Wingdings" panose="05000000000000000000" pitchFamily="2" charset="2"/>
              <a:buChar char="q"/>
            </a:pPr>
            <a:r>
              <a:rPr lang="it-IT" b="1" dirty="0">
                <a:solidFill>
                  <a:srgbClr val="C00000"/>
                </a:solidFill>
                <a:latin typeface="Times New Roman" panose="02020603050405020304" pitchFamily="18" charset="0"/>
                <a:cs typeface="Times New Roman" panose="02020603050405020304" pitchFamily="18" charset="0"/>
              </a:rPr>
              <a:t>Compilazione degli elenchi di merito</a:t>
            </a:r>
          </a:p>
        </p:txBody>
      </p:sp>
      <p:sp>
        <p:nvSpPr>
          <p:cNvPr id="8" name="CasellaDiTesto 7">
            <a:extLst>
              <a:ext uri="{FF2B5EF4-FFF2-40B4-BE49-F238E27FC236}">
                <a16:creationId xmlns="" xmlns:a16="http://schemas.microsoft.com/office/drawing/2014/main" id="{8F6000F3-8DC9-4CAB-B0C2-60BBBCE82F43}"/>
              </a:ext>
            </a:extLst>
          </p:cNvPr>
          <p:cNvSpPr txBox="1"/>
          <p:nvPr/>
        </p:nvSpPr>
        <p:spPr>
          <a:xfrm>
            <a:off x="5943599" y="1300116"/>
            <a:ext cx="4133787" cy="369332"/>
          </a:xfrm>
          <a:prstGeom prst="rect">
            <a:avLst/>
          </a:prstGeom>
          <a:noFill/>
        </p:spPr>
        <p:txBody>
          <a:bodyPr wrap="square" rtlCol="0">
            <a:spAutoFit/>
          </a:bodyPr>
          <a:lstStyle/>
          <a:p>
            <a:pPr marL="285750" indent="-285750">
              <a:buFont typeface="Wingdings" panose="05000000000000000000" pitchFamily="2" charset="2"/>
              <a:buChar char="q"/>
            </a:pPr>
            <a:r>
              <a:rPr lang="it-IT" b="1" dirty="0">
                <a:solidFill>
                  <a:srgbClr val="C00000"/>
                </a:solidFill>
                <a:latin typeface="Times New Roman" panose="02020603050405020304" pitchFamily="18" charset="0"/>
                <a:cs typeface="Times New Roman" panose="02020603050405020304" pitchFamily="18" charset="0"/>
              </a:rPr>
              <a:t>Articolazione degli elenchi di merito</a:t>
            </a:r>
          </a:p>
        </p:txBody>
      </p:sp>
      <p:sp>
        <p:nvSpPr>
          <p:cNvPr id="9" name="CasellaDiTesto 8">
            <a:extLst>
              <a:ext uri="{FF2B5EF4-FFF2-40B4-BE49-F238E27FC236}">
                <a16:creationId xmlns="" xmlns:a16="http://schemas.microsoft.com/office/drawing/2014/main" id="{8E8405AB-A583-4896-B597-175D6400F17F}"/>
              </a:ext>
            </a:extLst>
          </p:cNvPr>
          <p:cNvSpPr txBox="1"/>
          <p:nvPr/>
        </p:nvSpPr>
        <p:spPr>
          <a:xfrm>
            <a:off x="618321" y="1772594"/>
            <a:ext cx="4624236" cy="1077218"/>
          </a:xfrm>
          <a:prstGeom prst="rect">
            <a:avLst/>
          </a:prstGeom>
          <a:noFill/>
        </p:spPr>
        <p:txBody>
          <a:bodyPr wrap="square" rtlCol="0">
            <a:spAutoFit/>
          </a:bodyPr>
          <a:lstStyle/>
          <a:p>
            <a:r>
              <a:rPr lang="it-IT" sz="1600" dirty="0">
                <a:latin typeface="Times New Roman" panose="02020603050405020304" pitchFamily="18" charset="0"/>
                <a:cs typeface="Times New Roman" panose="02020603050405020304" pitchFamily="18" charset="0"/>
              </a:rPr>
              <a:t>Entro il 10 Luglio sulla base</a:t>
            </a:r>
          </a:p>
          <a:p>
            <a:pPr marL="285750" indent="-285750">
              <a:buFont typeface="Arial" panose="020B0604020202020204" pitchFamily="34" charset="0"/>
              <a:buChar char="•"/>
            </a:pPr>
            <a:r>
              <a:rPr lang="it-IT" sz="1600" dirty="0">
                <a:latin typeface="Times New Roman" panose="02020603050405020304" pitchFamily="18" charset="0"/>
                <a:cs typeface="Times New Roman" panose="02020603050405020304" pitchFamily="18" charset="0"/>
              </a:rPr>
              <a:t>d</a:t>
            </a:r>
            <a:r>
              <a:rPr lang="it-IT" sz="1600" dirty="0" smtClean="0">
                <a:latin typeface="Times New Roman" panose="02020603050405020304" pitchFamily="18" charset="0"/>
                <a:cs typeface="Times New Roman" panose="02020603050405020304" pitchFamily="18" charset="0"/>
              </a:rPr>
              <a:t>ell’integrazione </a:t>
            </a:r>
            <a:r>
              <a:rPr lang="it-IT" sz="1600" dirty="0">
                <a:latin typeface="Times New Roman" panose="02020603050405020304" pitchFamily="18" charset="0"/>
                <a:cs typeface="Times New Roman" panose="02020603050405020304" pitchFamily="18" charset="0"/>
              </a:rPr>
              <a:t>dei </a:t>
            </a:r>
            <a:r>
              <a:rPr lang="it-IT" sz="1600" dirty="0" smtClean="0">
                <a:latin typeface="Times New Roman" panose="02020603050405020304" pitchFamily="18" charset="0"/>
                <a:cs typeface="Times New Roman" panose="02020603050405020304" pitchFamily="18" charset="0"/>
              </a:rPr>
              <a:t>documenti;</a:t>
            </a:r>
            <a:endParaRPr lang="it-IT" sz="1600"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it-IT" sz="1600" dirty="0">
                <a:latin typeface="Times New Roman" panose="02020603050405020304" pitchFamily="18" charset="0"/>
                <a:cs typeface="Times New Roman" panose="02020603050405020304" pitchFamily="18" charset="0"/>
              </a:rPr>
              <a:t>d</a:t>
            </a:r>
            <a:r>
              <a:rPr lang="it-IT" sz="1600" dirty="0" smtClean="0">
                <a:latin typeface="Times New Roman" panose="02020603050405020304" pitchFamily="18" charset="0"/>
                <a:cs typeface="Times New Roman" panose="02020603050405020304" pitchFamily="18" charset="0"/>
              </a:rPr>
              <a:t>el </a:t>
            </a:r>
            <a:r>
              <a:rPr lang="it-IT" sz="1600" dirty="0">
                <a:latin typeface="Times New Roman" panose="02020603050405020304" pitchFamily="18" charset="0"/>
                <a:cs typeface="Times New Roman" panose="02020603050405020304" pitchFamily="18" charset="0"/>
              </a:rPr>
              <a:t>conteggio degli anni o giorni di </a:t>
            </a:r>
            <a:r>
              <a:rPr lang="it-IT" sz="1600" dirty="0" smtClean="0">
                <a:latin typeface="Times New Roman" panose="02020603050405020304" pitchFamily="18" charset="0"/>
                <a:cs typeface="Times New Roman" panose="02020603050405020304" pitchFamily="18" charset="0"/>
              </a:rPr>
              <a:t>insegnamento;</a:t>
            </a:r>
            <a:endParaRPr lang="it-IT" sz="1600"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it-IT" sz="1600" dirty="0">
                <a:latin typeface="Times New Roman" panose="02020603050405020304" pitchFamily="18" charset="0"/>
                <a:cs typeface="Times New Roman" panose="02020603050405020304" pitchFamily="18" charset="0"/>
              </a:rPr>
              <a:t>d</a:t>
            </a:r>
            <a:r>
              <a:rPr lang="it-IT" sz="1600" dirty="0" smtClean="0">
                <a:latin typeface="Times New Roman" panose="02020603050405020304" pitchFamily="18" charset="0"/>
                <a:cs typeface="Times New Roman" panose="02020603050405020304" pitchFamily="18" charset="0"/>
              </a:rPr>
              <a:t>ei </a:t>
            </a:r>
            <a:r>
              <a:rPr lang="it-IT" sz="1600" dirty="0">
                <a:latin typeface="Times New Roman" panose="02020603050405020304" pitchFamily="18" charset="0"/>
                <a:cs typeface="Times New Roman" panose="02020603050405020304" pitchFamily="18" charset="0"/>
              </a:rPr>
              <a:t>titoli </a:t>
            </a:r>
            <a:r>
              <a:rPr lang="it-IT" sz="1600" dirty="0" err="1" smtClean="0">
                <a:latin typeface="Times New Roman" panose="02020603050405020304" pitchFamily="18" charset="0"/>
                <a:cs typeface="Times New Roman" panose="02020603050405020304" pitchFamily="18" charset="0"/>
              </a:rPr>
              <a:t>possedut.i</a:t>
            </a:r>
            <a:endParaRPr lang="it-IT" sz="1600" dirty="0">
              <a:latin typeface="Times New Roman" panose="02020603050405020304" pitchFamily="18" charset="0"/>
              <a:cs typeface="Times New Roman" panose="02020603050405020304" pitchFamily="18" charset="0"/>
            </a:endParaRPr>
          </a:p>
        </p:txBody>
      </p:sp>
      <p:sp>
        <p:nvSpPr>
          <p:cNvPr id="10" name="CasellaDiTesto 9">
            <a:extLst>
              <a:ext uri="{FF2B5EF4-FFF2-40B4-BE49-F238E27FC236}">
                <a16:creationId xmlns="" xmlns:a16="http://schemas.microsoft.com/office/drawing/2014/main" id="{1EEBBC90-A142-4116-A33D-997D381E9ED4}"/>
              </a:ext>
            </a:extLst>
          </p:cNvPr>
          <p:cNvSpPr txBox="1"/>
          <p:nvPr/>
        </p:nvSpPr>
        <p:spPr>
          <a:xfrm>
            <a:off x="618321" y="3036898"/>
            <a:ext cx="4327749" cy="1077218"/>
          </a:xfrm>
          <a:prstGeom prst="rect">
            <a:avLst/>
          </a:prstGeom>
          <a:noFill/>
        </p:spPr>
        <p:txBody>
          <a:bodyPr wrap="square" rtlCol="0">
            <a:spAutoFit/>
          </a:bodyPr>
          <a:lstStyle/>
          <a:p>
            <a:pPr algn="just"/>
            <a:r>
              <a:rPr lang="it-IT" sz="1600" dirty="0">
                <a:latin typeface="Times New Roman" panose="02020603050405020304" pitchFamily="18" charset="0"/>
                <a:cs typeface="Times New Roman" panose="02020603050405020304" pitchFamily="18" charset="0"/>
              </a:rPr>
              <a:t>Si compilano, secondo il grado scolastico, gli elenchi di merito per gli:</a:t>
            </a:r>
          </a:p>
          <a:p>
            <a:pPr marL="285750" indent="-285750" algn="just">
              <a:buFont typeface="Arial" panose="020B0604020202020204" pitchFamily="34" charset="0"/>
              <a:buChar char="•"/>
            </a:pPr>
            <a:r>
              <a:rPr lang="it-IT" sz="1600" dirty="0" err="1">
                <a:latin typeface="Times New Roman" panose="02020603050405020304" pitchFamily="18" charset="0"/>
                <a:cs typeface="Times New Roman" panose="02020603050405020304" pitchFamily="18" charset="0"/>
              </a:rPr>
              <a:t>IdR</a:t>
            </a:r>
            <a:r>
              <a:rPr lang="it-IT" sz="1600" dirty="0">
                <a:latin typeface="Times New Roman" panose="02020603050405020304" pitchFamily="18" charset="0"/>
                <a:cs typeface="Times New Roman" panose="02020603050405020304" pitchFamily="18" charset="0"/>
              </a:rPr>
              <a:t> a tempo </a:t>
            </a:r>
            <a:r>
              <a:rPr lang="it-IT" sz="1600" dirty="0" smtClean="0">
                <a:latin typeface="Times New Roman" panose="02020603050405020304" pitchFamily="18" charset="0"/>
                <a:cs typeface="Times New Roman" panose="02020603050405020304" pitchFamily="18" charset="0"/>
              </a:rPr>
              <a:t>determinato;</a:t>
            </a:r>
            <a:endParaRPr lang="it-IT" sz="1600" dirty="0">
              <a:latin typeface="Times New Roman" panose="02020603050405020304" pitchFamily="18" charset="0"/>
              <a:cs typeface="Times New Roman" panose="02020603050405020304" pitchFamily="18" charset="0"/>
            </a:endParaRPr>
          </a:p>
          <a:p>
            <a:pPr marL="285750" indent="-285750" algn="just">
              <a:buFont typeface="Arial" panose="020B0604020202020204" pitchFamily="34" charset="0"/>
              <a:buChar char="•"/>
            </a:pPr>
            <a:r>
              <a:rPr lang="it-IT" sz="1600" dirty="0" smtClean="0">
                <a:latin typeface="Times New Roman" panose="02020603050405020304" pitchFamily="18" charset="0"/>
                <a:cs typeface="Times New Roman" panose="02020603050405020304" pitchFamily="18" charset="0"/>
              </a:rPr>
              <a:t>gli </a:t>
            </a:r>
            <a:r>
              <a:rPr lang="it-IT" sz="1600" dirty="0">
                <a:latin typeface="Times New Roman" panose="02020603050405020304" pitchFamily="18" charset="0"/>
                <a:cs typeface="Times New Roman" panose="02020603050405020304" pitchFamily="18" charset="0"/>
              </a:rPr>
              <a:t>aspiranti </a:t>
            </a:r>
            <a:r>
              <a:rPr lang="it-IT" sz="1600" dirty="0" err="1" smtClean="0">
                <a:latin typeface="Times New Roman" panose="02020603050405020304" pitchFamily="18" charset="0"/>
                <a:cs typeface="Times New Roman" panose="02020603050405020304" pitchFamily="18" charset="0"/>
              </a:rPr>
              <a:t>IdR</a:t>
            </a:r>
            <a:r>
              <a:rPr lang="it-IT" sz="1600" dirty="0" smtClean="0">
                <a:latin typeface="Times New Roman" panose="02020603050405020304" pitchFamily="18" charset="0"/>
                <a:cs typeface="Times New Roman" panose="02020603050405020304" pitchFamily="18" charset="0"/>
              </a:rPr>
              <a:t>.</a:t>
            </a:r>
            <a:endParaRPr lang="it-IT" sz="1600" dirty="0">
              <a:latin typeface="Times New Roman" panose="02020603050405020304" pitchFamily="18" charset="0"/>
              <a:cs typeface="Times New Roman" panose="02020603050405020304" pitchFamily="18" charset="0"/>
            </a:endParaRPr>
          </a:p>
        </p:txBody>
      </p:sp>
      <p:sp>
        <p:nvSpPr>
          <p:cNvPr id="11" name="CasellaDiTesto 10">
            <a:extLst>
              <a:ext uri="{FF2B5EF4-FFF2-40B4-BE49-F238E27FC236}">
                <a16:creationId xmlns="" xmlns:a16="http://schemas.microsoft.com/office/drawing/2014/main" id="{464DE854-8DA4-4750-ADA3-B9FB01BE42DB}"/>
              </a:ext>
            </a:extLst>
          </p:cNvPr>
          <p:cNvSpPr txBox="1"/>
          <p:nvPr/>
        </p:nvSpPr>
        <p:spPr>
          <a:xfrm>
            <a:off x="618322" y="4320408"/>
            <a:ext cx="4327749" cy="2062103"/>
          </a:xfrm>
          <a:prstGeom prst="rect">
            <a:avLst/>
          </a:prstGeom>
          <a:noFill/>
        </p:spPr>
        <p:txBody>
          <a:bodyPr wrap="square" rtlCol="0">
            <a:spAutoFit/>
          </a:bodyPr>
          <a:lstStyle/>
          <a:p>
            <a:pPr algn="just"/>
            <a:r>
              <a:rPr lang="it-IT" sz="1600" dirty="0">
                <a:latin typeface="Times New Roman" panose="02020603050405020304" pitchFamily="18" charset="0"/>
                <a:cs typeface="Times New Roman" panose="02020603050405020304" pitchFamily="18" charset="0"/>
              </a:rPr>
              <a:t>Gli elenchi di merito:</a:t>
            </a:r>
          </a:p>
          <a:p>
            <a:pPr marL="285750" indent="-285750" algn="just">
              <a:buFont typeface="Arial" panose="020B0604020202020204" pitchFamily="34" charset="0"/>
              <a:buChar char="•"/>
            </a:pPr>
            <a:r>
              <a:rPr lang="it-IT" sz="1600" dirty="0">
                <a:latin typeface="Times New Roman" panose="02020603050405020304" pitchFamily="18" charset="0"/>
                <a:cs typeface="Times New Roman" panose="02020603050405020304" pitchFamily="18" charset="0"/>
              </a:rPr>
              <a:t>rimangono ad uso </a:t>
            </a:r>
            <a:r>
              <a:rPr lang="it-IT" sz="1600" dirty="0" smtClean="0">
                <a:latin typeface="Times New Roman" panose="02020603050405020304" pitchFamily="18" charset="0"/>
                <a:cs typeface="Times New Roman" panose="02020603050405020304" pitchFamily="18" charset="0"/>
              </a:rPr>
              <a:t>dell’Ufficio; </a:t>
            </a:r>
            <a:endParaRPr lang="it-IT" sz="1600" dirty="0">
              <a:latin typeface="Times New Roman" panose="02020603050405020304" pitchFamily="18" charset="0"/>
              <a:cs typeface="Times New Roman" panose="02020603050405020304" pitchFamily="18" charset="0"/>
            </a:endParaRPr>
          </a:p>
          <a:p>
            <a:pPr marL="285750" indent="-285750" algn="just">
              <a:buFont typeface="Arial" panose="020B0604020202020204" pitchFamily="34" charset="0"/>
              <a:buChar char="•"/>
            </a:pPr>
            <a:r>
              <a:rPr lang="it-IT" sz="1600" dirty="0" smtClean="0">
                <a:latin typeface="Times New Roman" panose="02020603050405020304" pitchFamily="18" charset="0"/>
                <a:cs typeface="Times New Roman" panose="02020603050405020304" pitchFamily="18" charset="0"/>
              </a:rPr>
              <a:t>sono accessibili </a:t>
            </a:r>
            <a:r>
              <a:rPr lang="it-IT" sz="1600" dirty="0">
                <a:latin typeface="Times New Roman" panose="02020603050405020304" pitchFamily="18" charset="0"/>
                <a:cs typeface="Times New Roman" panose="02020603050405020304" pitchFamily="18" charset="0"/>
              </a:rPr>
              <a:t>a </a:t>
            </a:r>
            <a:r>
              <a:rPr lang="it-IT" sz="1600" dirty="0" smtClean="0">
                <a:latin typeface="Times New Roman" panose="02020603050405020304" pitchFamily="18" charset="0"/>
                <a:cs typeface="Times New Roman" panose="02020603050405020304" pitchFamily="18" charset="0"/>
              </a:rPr>
              <a:t>richiesta;</a:t>
            </a:r>
            <a:endParaRPr lang="it-IT" sz="1600" dirty="0">
              <a:latin typeface="Times New Roman" panose="02020603050405020304" pitchFamily="18" charset="0"/>
              <a:cs typeface="Times New Roman" panose="02020603050405020304" pitchFamily="18" charset="0"/>
            </a:endParaRPr>
          </a:p>
          <a:p>
            <a:pPr marL="285750" indent="-285750" algn="just">
              <a:buFont typeface="Arial" panose="020B0604020202020204" pitchFamily="34" charset="0"/>
              <a:buChar char="•"/>
            </a:pPr>
            <a:r>
              <a:rPr lang="it-IT" sz="1600" dirty="0">
                <a:latin typeface="Times New Roman" panose="02020603050405020304" pitchFamily="18" charset="0"/>
                <a:cs typeface="Times New Roman" panose="02020603050405020304" pitchFamily="18" charset="0"/>
              </a:rPr>
              <a:t>o</a:t>
            </a:r>
            <a:r>
              <a:rPr lang="it-IT" sz="1600" dirty="0" smtClean="0">
                <a:latin typeface="Times New Roman" panose="02020603050405020304" pitchFamily="18" charset="0"/>
                <a:cs typeface="Times New Roman" panose="02020603050405020304" pitchFamily="18" charset="0"/>
              </a:rPr>
              <a:t>gni </a:t>
            </a:r>
            <a:r>
              <a:rPr lang="it-IT" sz="1600" dirty="0">
                <a:latin typeface="Times New Roman" panose="02020603050405020304" pitchFamily="18" charset="0"/>
                <a:cs typeface="Times New Roman" panose="02020603050405020304" pitchFamily="18" charset="0"/>
              </a:rPr>
              <a:t>biennio verranno depennati coloro che non rinnovano la domanda di inserimento.</a:t>
            </a:r>
          </a:p>
          <a:p>
            <a:pPr marL="285750" indent="-285750" algn="just">
              <a:buFont typeface="Arial" panose="020B0604020202020204" pitchFamily="34" charset="0"/>
              <a:buChar char="•"/>
            </a:pPr>
            <a:r>
              <a:rPr lang="it-IT" sz="1600" dirty="0">
                <a:latin typeface="Times New Roman" panose="02020603050405020304" pitchFamily="18" charset="0"/>
                <a:cs typeface="Times New Roman" panose="02020603050405020304" pitchFamily="18" charset="0"/>
              </a:rPr>
              <a:t>s</a:t>
            </a:r>
            <a:r>
              <a:rPr lang="it-IT" sz="1600" dirty="0" smtClean="0">
                <a:latin typeface="Times New Roman" panose="02020603050405020304" pitchFamily="18" charset="0"/>
                <a:cs typeface="Times New Roman" panose="02020603050405020304" pitchFamily="18" charset="0"/>
              </a:rPr>
              <a:t>ono </a:t>
            </a:r>
            <a:r>
              <a:rPr lang="it-IT" sz="1600" dirty="0">
                <a:latin typeface="Times New Roman" panose="02020603050405020304" pitchFamily="18" charset="0"/>
                <a:cs typeface="Times New Roman" panose="02020603050405020304" pitchFamily="18" charset="0"/>
              </a:rPr>
              <a:t>strumento per le operazioni di assegnazione cattedra, di mobilità e di </a:t>
            </a:r>
            <a:r>
              <a:rPr lang="it-IT" sz="1600" dirty="0" smtClean="0">
                <a:latin typeface="Times New Roman" panose="02020603050405020304" pitchFamily="18" charset="0"/>
                <a:cs typeface="Times New Roman" panose="02020603050405020304" pitchFamily="18" charset="0"/>
              </a:rPr>
              <a:t>trasferimento.</a:t>
            </a:r>
            <a:endParaRPr lang="it-IT" sz="1600" dirty="0">
              <a:latin typeface="Times New Roman" panose="02020603050405020304" pitchFamily="18" charset="0"/>
              <a:cs typeface="Times New Roman" panose="02020603050405020304" pitchFamily="18" charset="0"/>
            </a:endParaRPr>
          </a:p>
        </p:txBody>
      </p:sp>
      <p:sp>
        <p:nvSpPr>
          <p:cNvPr id="12" name="CasellaDiTesto 11">
            <a:extLst>
              <a:ext uri="{FF2B5EF4-FFF2-40B4-BE49-F238E27FC236}">
                <a16:creationId xmlns="" xmlns:a16="http://schemas.microsoft.com/office/drawing/2014/main" id="{72A2B1EB-532D-4F99-9C9E-EF3468D2758E}"/>
              </a:ext>
            </a:extLst>
          </p:cNvPr>
          <p:cNvSpPr txBox="1"/>
          <p:nvPr/>
        </p:nvSpPr>
        <p:spPr>
          <a:xfrm>
            <a:off x="5943599" y="1772594"/>
            <a:ext cx="4502728" cy="830997"/>
          </a:xfrm>
          <a:prstGeom prst="rect">
            <a:avLst/>
          </a:prstGeom>
          <a:noFill/>
        </p:spPr>
        <p:txBody>
          <a:bodyPr wrap="square" rtlCol="0">
            <a:spAutoFit/>
          </a:bodyPr>
          <a:lstStyle/>
          <a:p>
            <a:pPr marL="285750" indent="-285750" algn="just">
              <a:buFont typeface="Wingdings" panose="05000000000000000000" pitchFamily="2" charset="2"/>
              <a:buChar char="q"/>
            </a:pPr>
            <a:r>
              <a:rPr lang="it-IT" sz="1600" dirty="0">
                <a:latin typeface="Times New Roman" panose="02020603050405020304" pitchFamily="18" charset="0"/>
                <a:cs typeface="Times New Roman" panose="02020603050405020304" pitchFamily="18" charset="0"/>
              </a:rPr>
              <a:t>Docenti con Ricostruzione di Carriera </a:t>
            </a:r>
            <a:r>
              <a:rPr lang="it-IT" sz="1600" dirty="0" smtClean="0">
                <a:latin typeface="Times New Roman" panose="02020603050405020304" pitchFamily="18" charset="0"/>
                <a:cs typeface="Times New Roman" panose="02020603050405020304" pitchFamily="18" charset="0"/>
              </a:rPr>
              <a:t>che</a:t>
            </a:r>
            <a:r>
              <a:rPr lang="it-IT" sz="1600" dirty="0" smtClean="0">
                <a:latin typeface="Times New Roman" panose="02020603050405020304" pitchFamily="18" charset="0"/>
                <a:cs typeface="Times New Roman" panose="02020603050405020304" pitchFamily="18" charset="0"/>
              </a:rPr>
              <a:t> </a:t>
            </a:r>
            <a:r>
              <a:rPr lang="it-IT" sz="1600" dirty="0">
                <a:latin typeface="Times New Roman" panose="02020603050405020304" pitchFamily="18" charset="0"/>
                <a:cs typeface="Times New Roman" panose="02020603050405020304" pitchFamily="18" charset="0"/>
              </a:rPr>
              <a:t>hanno partecipato e superato, senza riserva, l’unico concorso </a:t>
            </a:r>
            <a:r>
              <a:rPr lang="it-IT" sz="1600" dirty="0" smtClean="0">
                <a:latin typeface="Times New Roman" panose="02020603050405020304" pitchFamily="18" charset="0"/>
                <a:cs typeface="Times New Roman" panose="02020603050405020304" pitchFamily="18" charset="0"/>
              </a:rPr>
              <a:t>finora bandito per </a:t>
            </a:r>
            <a:r>
              <a:rPr lang="it-IT" sz="1600" dirty="0">
                <a:latin typeface="Times New Roman" panose="02020603050405020304" pitchFamily="18" charset="0"/>
                <a:cs typeface="Times New Roman" panose="02020603050405020304" pitchFamily="18" charset="0"/>
              </a:rPr>
              <a:t>gli </a:t>
            </a:r>
            <a:r>
              <a:rPr lang="it-IT" sz="1600" dirty="0" err="1">
                <a:latin typeface="Times New Roman" panose="02020603050405020304" pitchFamily="18" charset="0"/>
                <a:cs typeface="Times New Roman" panose="02020603050405020304" pitchFamily="18" charset="0"/>
              </a:rPr>
              <a:t>IdR</a:t>
            </a:r>
            <a:endParaRPr lang="it-IT" sz="1600" dirty="0">
              <a:latin typeface="Times New Roman" panose="02020603050405020304" pitchFamily="18" charset="0"/>
              <a:cs typeface="Times New Roman" panose="02020603050405020304" pitchFamily="18" charset="0"/>
            </a:endParaRPr>
          </a:p>
        </p:txBody>
      </p:sp>
      <p:sp>
        <p:nvSpPr>
          <p:cNvPr id="13" name="CasellaDiTesto 12">
            <a:extLst>
              <a:ext uri="{FF2B5EF4-FFF2-40B4-BE49-F238E27FC236}">
                <a16:creationId xmlns="" xmlns:a16="http://schemas.microsoft.com/office/drawing/2014/main" id="{00B7B079-5D67-416E-8AD7-9F29C36E5C90}"/>
              </a:ext>
            </a:extLst>
          </p:cNvPr>
          <p:cNvSpPr txBox="1"/>
          <p:nvPr/>
        </p:nvSpPr>
        <p:spPr>
          <a:xfrm>
            <a:off x="5943599" y="2790486"/>
            <a:ext cx="4133788" cy="830997"/>
          </a:xfrm>
          <a:prstGeom prst="rect">
            <a:avLst/>
          </a:prstGeom>
          <a:noFill/>
        </p:spPr>
        <p:txBody>
          <a:bodyPr wrap="square" rtlCol="0">
            <a:spAutoFit/>
          </a:bodyPr>
          <a:lstStyle/>
          <a:p>
            <a:pPr marL="285750" indent="-285750" algn="just">
              <a:buFont typeface="Wingdings" panose="05000000000000000000" pitchFamily="2" charset="2"/>
              <a:buChar char="q"/>
            </a:pPr>
            <a:r>
              <a:rPr lang="it-IT" sz="1600" dirty="0">
                <a:latin typeface="Times New Roman" panose="02020603050405020304" pitchFamily="18" charset="0"/>
                <a:cs typeface="Times New Roman" panose="02020603050405020304" pitchFamily="18" charset="0"/>
              </a:rPr>
              <a:t>Docenti con Ricostruzione di Carriera che non hanno partecipato all’unico </a:t>
            </a:r>
            <a:r>
              <a:rPr lang="it-IT" sz="1600" dirty="0" smtClean="0">
                <a:latin typeface="Times New Roman" panose="02020603050405020304" pitchFamily="18" charset="0"/>
                <a:cs typeface="Times New Roman" panose="02020603050405020304" pitchFamily="18" charset="0"/>
              </a:rPr>
              <a:t>concorso finora bandito </a:t>
            </a:r>
            <a:r>
              <a:rPr lang="it-IT" sz="1600" dirty="0">
                <a:latin typeface="Times New Roman" panose="02020603050405020304" pitchFamily="18" charset="0"/>
                <a:cs typeface="Times New Roman" panose="02020603050405020304" pitchFamily="18" charset="0"/>
              </a:rPr>
              <a:t>per gli </a:t>
            </a:r>
            <a:r>
              <a:rPr lang="it-IT" sz="1600" dirty="0" err="1">
                <a:latin typeface="Times New Roman" panose="02020603050405020304" pitchFamily="18" charset="0"/>
                <a:cs typeface="Times New Roman" panose="02020603050405020304" pitchFamily="18" charset="0"/>
              </a:rPr>
              <a:t>IdR</a:t>
            </a:r>
            <a:endParaRPr lang="it-IT" sz="1600" dirty="0">
              <a:latin typeface="Times New Roman" panose="02020603050405020304" pitchFamily="18" charset="0"/>
              <a:cs typeface="Times New Roman" panose="02020603050405020304" pitchFamily="18" charset="0"/>
            </a:endParaRPr>
          </a:p>
        </p:txBody>
      </p:sp>
      <p:sp>
        <p:nvSpPr>
          <p:cNvPr id="14" name="CasellaDiTesto 13">
            <a:extLst>
              <a:ext uri="{FF2B5EF4-FFF2-40B4-BE49-F238E27FC236}">
                <a16:creationId xmlns="" xmlns:a16="http://schemas.microsoft.com/office/drawing/2014/main" id="{95CB0AFA-F7E9-4A8D-B124-1B1BA9FBD20E}"/>
              </a:ext>
            </a:extLst>
          </p:cNvPr>
          <p:cNvSpPr txBox="1"/>
          <p:nvPr/>
        </p:nvSpPr>
        <p:spPr>
          <a:xfrm>
            <a:off x="5943599" y="3700132"/>
            <a:ext cx="4502728" cy="584775"/>
          </a:xfrm>
          <a:prstGeom prst="rect">
            <a:avLst/>
          </a:prstGeom>
          <a:noFill/>
        </p:spPr>
        <p:txBody>
          <a:bodyPr wrap="square" rtlCol="0">
            <a:spAutoFit/>
          </a:bodyPr>
          <a:lstStyle/>
          <a:p>
            <a:pPr marL="285750" indent="-285750" algn="just">
              <a:buFont typeface="Wingdings" panose="05000000000000000000" pitchFamily="2" charset="2"/>
              <a:buChar char="q"/>
            </a:pPr>
            <a:r>
              <a:rPr lang="it-IT" sz="1600" dirty="0">
                <a:latin typeface="Times New Roman" panose="02020603050405020304" pitchFamily="18" charset="0"/>
                <a:cs typeface="Times New Roman" panose="02020603050405020304" pitchFamily="18" charset="0"/>
              </a:rPr>
              <a:t>Docenti senza Ricostruzione di Carriera e/o che hanno meno di 4 anni di servizio</a:t>
            </a:r>
          </a:p>
        </p:txBody>
      </p:sp>
      <p:sp>
        <p:nvSpPr>
          <p:cNvPr id="15" name="CasellaDiTesto 14">
            <a:extLst>
              <a:ext uri="{FF2B5EF4-FFF2-40B4-BE49-F238E27FC236}">
                <a16:creationId xmlns="" xmlns:a16="http://schemas.microsoft.com/office/drawing/2014/main" id="{948962AF-6965-459E-B807-47D6DB758228}"/>
              </a:ext>
            </a:extLst>
          </p:cNvPr>
          <p:cNvSpPr txBox="1"/>
          <p:nvPr/>
        </p:nvSpPr>
        <p:spPr>
          <a:xfrm>
            <a:off x="5943599" y="4379470"/>
            <a:ext cx="4327749" cy="338554"/>
          </a:xfrm>
          <a:prstGeom prst="rect">
            <a:avLst/>
          </a:prstGeom>
          <a:noFill/>
        </p:spPr>
        <p:txBody>
          <a:bodyPr wrap="square" rtlCol="0">
            <a:spAutoFit/>
          </a:bodyPr>
          <a:lstStyle/>
          <a:p>
            <a:pPr marL="285750" indent="-285750" algn="just">
              <a:buFont typeface="Wingdings" panose="05000000000000000000" pitchFamily="2" charset="2"/>
              <a:buChar char="q"/>
            </a:pPr>
            <a:r>
              <a:rPr lang="it-IT" sz="1600" dirty="0">
                <a:latin typeface="Times New Roman" panose="02020603050405020304" pitchFamily="18" charset="0"/>
                <a:cs typeface="Times New Roman" panose="02020603050405020304" pitchFamily="18" charset="0"/>
              </a:rPr>
              <a:t>Aspiranti </a:t>
            </a:r>
            <a:r>
              <a:rPr lang="it-IT" sz="1600" dirty="0" err="1">
                <a:latin typeface="Times New Roman" panose="02020603050405020304" pitchFamily="18" charset="0"/>
                <a:cs typeface="Times New Roman" panose="02020603050405020304" pitchFamily="18" charset="0"/>
              </a:rPr>
              <a:t>IdR</a:t>
            </a:r>
            <a:endParaRPr lang="it-IT" sz="1600" dirty="0">
              <a:latin typeface="Times New Roman" panose="02020603050405020304" pitchFamily="18" charset="0"/>
              <a:cs typeface="Times New Roman" panose="02020603050405020304" pitchFamily="18" charset="0"/>
            </a:endParaRPr>
          </a:p>
        </p:txBody>
      </p:sp>
      <p:pic>
        <p:nvPicPr>
          <p:cNvPr id="16" name="Immagine 15"/>
          <p:cNvPicPr/>
          <p:nvPr/>
        </p:nvPicPr>
        <p:blipFill>
          <a:blip r:embed="rId4">
            <a:extLst>
              <a:ext uri="{28A0092B-C50C-407E-A947-70E740481C1C}">
                <a14:useLocalDpi xmlns:a14="http://schemas.microsoft.com/office/drawing/2010/main" val="0"/>
              </a:ext>
            </a:extLst>
          </a:blip>
          <a:stretch>
            <a:fillRect/>
          </a:stretch>
        </p:blipFill>
        <p:spPr>
          <a:xfrm>
            <a:off x="5273040" y="203575"/>
            <a:ext cx="1158240" cy="993395"/>
          </a:xfrm>
          <a:prstGeom prst="rect">
            <a:avLst/>
          </a:prstGeom>
        </p:spPr>
      </p:pic>
    </p:spTree>
    <p:extLst>
      <p:ext uri="{BB962C8B-B14F-4D97-AF65-F5344CB8AC3E}">
        <p14:creationId xmlns:p14="http://schemas.microsoft.com/office/powerpoint/2010/main" val="14639156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fade">
                                      <p:cBhvr>
                                        <p:cTn id="14" dur="500"/>
                                        <p:tgtEl>
                                          <p:spTgt spid="9"/>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animEffect transition="in" filter="fade">
                                      <p:cBhvr>
                                        <p:cTn id="19" dur="500"/>
                                        <p:tgtEl>
                                          <p:spTgt spid="10"/>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11"/>
                                        </p:tgtEl>
                                        <p:attrNameLst>
                                          <p:attrName>style.visibility</p:attrName>
                                        </p:attrNameLst>
                                      </p:cBhvr>
                                      <p:to>
                                        <p:strVal val="visible"/>
                                      </p:to>
                                    </p:set>
                                    <p:animEffect transition="in" filter="fade">
                                      <p:cBhvr>
                                        <p:cTn id="24" dur="500"/>
                                        <p:tgtEl>
                                          <p:spTgt spid="11"/>
                                        </p:tgtEl>
                                      </p:cBhvr>
                                    </p:animEffect>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grpId="0" nodeType="clickEffect">
                                  <p:stCondLst>
                                    <p:cond delay="0"/>
                                  </p:stCondLst>
                                  <p:childTnLst>
                                    <p:set>
                                      <p:cBhvr>
                                        <p:cTn id="28" dur="1" fill="hold">
                                          <p:stCondLst>
                                            <p:cond delay="0"/>
                                          </p:stCondLst>
                                        </p:cTn>
                                        <p:tgtEl>
                                          <p:spTgt spid="8"/>
                                        </p:tgtEl>
                                        <p:attrNameLst>
                                          <p:attrName>style.visibility</p:attrName>
                                        </p:attrNameLst>
                                      </p:cBhvr>
                                      <p:to>
                                        <p:strVal val="visible"/>
                                      </p:to>
                                    </p:set>
                                    <p:animEffect transition="in" filter="fade">
                                      <p:cBhvr>
                                        <p:cTn id="29" dur="1000"/>
                                        <p:tgtEl>
                                          <p:spTgt spid="8"/>
                                        </p:tgtEl>
                                      </p:cBhvr>
                                    </p:animEffect>
                                    <p:anim calcmode="lin" valueType="num">
                                      <p:cBhvr>
                                        <p:cTn id="30" dur="1000" fill="hold"/>
                                        <p:tgtEl>
                                          <p:spTgt spid="8"/>
                                        </p:tgtEl>
                                        <p:attrNameLst>
                                          <p:attrName>ppt_x</p:attrName>
                                        </p:attrNameLst>
                                      </p:cBhvr>
                                      <p:tavLst>
                                        <p:tav tm="0">
                                          <p:val>
                                            <p:strVal val="#ppt_x"/>
                                          </p:val>
                                        </p:tav>
                                        <p:tav tm="100000">
                                          <p:val>
                                            <p:strVal val="#ppt_x"/>
                                          </p:val>
                                        </p:tav>
                                      </p:tavLst>
                                    </p:anim>
                                    <p:anim calcmode="lin" valueType="num">
                                      <p:cBhvr>
                                        <p:cTn id="31"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12"/>
                                        </p:tgtEl>
                                        <p:attrNameLst>
                                          <p:attrName>style.visibility</p:attrName>
                                        </p:attrNameLst>
                                      </p:cBhvr>
                                      <p:to>
                                        <p:strVal val="visible"/>
                                      </p:to>
                                    </p:set>
                                    <p:animEffect transition="in" filter="fade">
                                      <p:cBhvr>
                                        <p:cTn id="36" dur="500"/>
                                        <p:tgtEl>
                                          <p:spTgt spid="12"/>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grpId="0" nodeType="clickEffect">
                                  <p:stCondLst>
                                    <p:cond delay="0"/>
                                  </p:stCondLst>
                                  <p:childTnLst>
                                    <p:set>
                                      <p:cBhvr>
                                        <p:cTn id="40" dur="1" fill="hold">
                                          <p:stCondLst>
                                            <p:cond delay="0"/>
                                          </p:stCondLst>
                                        </p:cTn>
                                        <p:tgtEl>
                                          <p:spTgt spid="13"/>
                                        </p:tgtEl>
                                        <p:attrNameLst>
                                          <p:attrName>style.visibility</p:attrName>
                                        </p:attrNameLst>
                                      </p:cBhvr>
                                      <p:to>
                                        <p:strVal val="visible"/>
                                      </p:to>
                                    </p:set>
                                    <p:animEffect transition="in" filter="fade">
                                      <p:cBhvr>
                                        <p:cTn id="41" dur="500"/>
                                        <p:tgtEl>
                                          <p:spTgt spid="13"/>
                                        </p:tgtEl>
                                      </p:cBhvr>
                                    </p:animEffect>
                                  </p:childTnLst>
                                </p:cTn>
                              </p:par>
                            </p:childTnLst>
                          </p:cTn>
                        </p:par>
                      </p:childTnLst>
                    </p:cTn>
                  </p:par>
                  <p:par>
                    <p:cTn id="42" fill="hold">
                      <p:stCondLst>
                        <p:cond delay="indefinite"/>
                      </p:stCondLst>
                      <p:childTnLst>
                        <p:par>
                          <p:cTn id="43" fill="hold">
                            <p:stCondLst>
                              <p:cond delay="0"/>
                            </p:stCondLst>
                            <p:childTnLst>
                              <p:par>
                                <p:cTn id="44" presetID="10" presetClass="entr" presetSubtype="0" fill="hold" grpId="0" nodeType="clickEffect">
                                  <p:stCondLst>
                                    <p:cond delay="0"/>
                                  </p:stCondLst>
                                  <p:childTnLst>
                                    <p:set>
                                      <p:cBhvr>
                                        <p:cTn id="45" dur="1" fill="hold">
                                          <p:stCondLst>
                                            <p:cond delay="0"/>
                                          </p:stCondLst>
                                        </p:cTn>
                                        <p:tgtEl>
                                          <p:spTgt spid="14"/>
                                        </p:tgtEl>
                                        <p:attrNameLst>
                                          <p:attrName>style.visibility</p:attrName>
                                        </p:attrNameLst>
                                      </p:cBhvr>
                                      <p:to>
                                        <p:strVal val="visible"/>
                                      </p:to>
                                    </p:set>
                                    <p:animEffect transition="in" filter="fade">
                                      <p:cBhvr>
                                        <p:cTn id="46" dur="500"/>
                                        <p:tgtEl>
                                          <p:spTgt spid="14"/>
                                        </p:tgtEl>
                                      </p:cBhvr>
                                    </p:animEffect>
                                  </p:childTnLst>
                                </p:cTn>
                              </p:par>
                            </p:childTnLst>
                          </p:cTn>
                        </p:par>
                      </p:childTnLst>
                    </p:cTn>
                  </p:par>
                  <p:par>
                    <p:cTn id="47" fill="hold">
                      <p:stCondLst>
                        <p:cond delay="indefinite"/>
                      </p:stCondLst>
                      <p:childTnLst>
                        <p:par>
                          <p:cTn id="48" fill="hold">
                            <p:stCondLst>
                              <p:cond delay="0"/>
                            </p:stCondLst>
                            <p:childTnLst>
                              <p:par>
                                <p:cTn id="49" presetID="10" presetClass="entr" presetSubtype="0" fill="hold" grpId="0" nodeType="clickEffect">
                                  <p:stCondLst>
                                    <p:cond delay="0"/>
                                  </p:stCondLst>
                                  <p:childTnLst>
                                    <p:set>
                                      <p:cBhvr>
                                        <p:cTn id="50" dur="1" fill="hold">
                                          <p:stCondLst>
                                            <p:cond delay="0"/>
                                          </p:stCondLst>
                                        </p:cTn>
                                        <p:tgtEl>
                                          <p:spTgt spid="15"/>
                                        </p:tgtEl>
                                        <p:attrNameLst>
                                          <p:attrName>style.visibility</p:attrName>
                                        </p:attrNameLst>
                                      </p:cBhvr>
                                      <p:to>
                                        <p:strVal val="visible"/>
                                      </p:to>
                                    </p:set>
                                    <p:animEffect transition="in" filter="fade">
                                      <p:cBhvr>
                                        <p:cTn id="51"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p:bldP spid="9" grpId="0"/>
      <p:bldP spid="10" grpId="0"/>
      <p:bldP spid="11" grpId="0"/>
      <p:bldP spid="12" grpId="0"/>
      <p:bldP spid="13" grpId="0"/>
      <p:bldP spid="14" grpId="0"/>
      <p:bldP spid="15"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magine 4">
            <a:extLst>
              <a:ext uri="{FF2B5EF4-FFF2-40B4-BE49-F238E27FC236}">
                <a16:creationId xmlns="" xmlns:a16="http://schemas.microsoft.com/office/drawing/2014/main" id="{D085768A-59CD-491A-8B88-21F819C3A29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85775" y="164083"/>
            <a:ext cx="728293" cy="958280"/>
          </a:xfrm>
          <a:prstGeom prst="rect">
            <a:avLst/>
          </a:prstGeom>
        </p:spPr>
      </p:pic>
      <p:pic>
        <p:nvPicPr>
          <p:cNvPr id="7" name="Immagine 6">
            <a:extLst>
              <a:ext uri="{FF2B5EF4-FFF2-40B4-BE49-F238E27FC236}">
                <a16:creationId xmlns="" xmlns:a16="http://schemas.microsoft.com/office/drawing/2014/main" id="{E750A67E-A3FB-4AB8-A7F4-DD6FF9F7E9B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629775" y="374650"/>
            <a:ext cx="2076450" cy="747713"/>
          </a:xfrm>
          <a:prstGeom prst="rect">
            <a:avLst/>
          </a:prstGeom>
        </p:spPr>
      </p:pic>
      <p:sp>
        <p:nvSpPr>
          <p:cNvPr id="16" name="CasellaDiTesto 15">
            <a:extLst>
              <a:ext uri="{FF2B5EF4-FFF2-40B4-BE49-F238E27FC236}">
                <a16:creationId xmlns="" xmlns:a16="http://schemas.microsoft.com/office/drawing/2014/main" id="{C7AE1E19-F994-4DE2-A77C-4955FA8343D9}"/>
              </a:ext>
            </a:extLst>
          </p:cNvPr>
          <p:cNvSpPr txBox="1"/>
          <p:nvPr/>
        </p:nvSpPr>
        <p:spPr>
          <a:xfrm>
            <a:off x="3719944" y="1306029"/>
            <a:ext cx="4752109" cy="369332"/>
          </a:xfrm>
          <a:prstGeom prst="rect">
            <a:avLst/>
          </a:prstGeom>
          <a:noFill/>
        </p:spPr>
        <p:txBody>
          <a:bodyPr wrap="square" rtlCol="0">
            <a:spAutoFit/>
          </a:bodyPr>
          <a:lstStyle/>
          <a:p>
            <a:r>
              <a:rPr lang="it-IT" b="1" dirty="0">
                <a:solidFill>
                  <a:srgbClr val="002060"/>
                </a:solidFill>
                <a:latin typeface="Times New Roman" panose="02020603050405020304" pitchFamily="18" charset="0"/>
                <a:cs typeface="Times New Roman" panose="02020603050405020304" pitchFamily="18" charset="0"/>
              </a:rPr>
              <a:t>Criteri per la redazione degli elenchi di merito</a:t>
            </a:r>
          </a:p>
        </p:txBody>
      </p:sp>
      <p:sp>
        <p:nvSpPr>
          <p:cNvPr id="2" name="CasellaDiTesto 1">
            <a:extLst>
              <a:ext uri="{FF2B5EF4-FFF2-40B4-BE49-F238E27FC236}">
                <a16:creationId xmlns="" xmlns:a16="http://schemas.microsoft.com/office/drawing/2014/main" id="{12CF2542-D68A-44F1-82F8-AA6B5905A6B9}"/>
              </a:ext>
            </a:extLst>
          </p:cNvPr>
          <p:cNvSpPr txBox="1"/>
          <p:nvPr/>
        </p:nvSpPr>
        <p:spPr>
          <a:xfrm>
            <a:off x="485774" y="1675361"/>
            <a:ext cx="11220450" cy="307777"/>
          </a:xfrm>
          <a:prstGeom prst="rect">
            <a:avLst/>
          </a:prstGeom>
          <a:noFill/>
        </p:spPr>
        <p:txBody>
          <a:bodyPr wrap="square" rtlCol="0">
            <a:spAutoFit/>
          </a:bodyPr>
          <a:lstStyle/>
          <a:p>
            <a:pPr algn="ctr"/>
            <a:r>
              <a:rPr lang="it-IT" sz="1400" dirty="0">
                <a:latin typeface="Times New Roman" panose="02020603050405020304" pitchFamily="18" charset="0"/>
                <a:cs typeface="Times New Roman" panose="02020603050405020304" pitchFamily="18" charset="0"/>
              </a:rPr>
              <a:t>Per la stesura degli elenchi di merito, l’Ufficio attribuirà un punteggio secondo le Tabelle A, B e C</a:t>
            </a:r>
          </a:p>
        </p:txBody>
      </p:sp>
      <p:graphicFrame>
        <p:nvGraphicFramePr>
          <p:cNvPr id="4" name="Tabella 5">
            <a:extLst>
              <a:ext uri="{FF2B5EF4-FFF2-40B4-BE49-F238E27FC236}">
                <a16:creationId xmlns="" xmlns:a16="http://schemas.microsoft.com/office/drawing/2014/main" id="{6699A96C-29F9-4852-A3F6-A54359C3E587}"/>
              </a:ext>
            </a:extLst>
          </p:cNvPr>
          <p:cNvGraphicFramePr>
            <a:graphicFrameLocks noGrp="1"/>
          </p:cNvGraphicFramePr>
          <p:nvPr>
            <p:extLst>
              <p:ext uri="{D42A27DB-BD31-4B8C-83A1-F6EECF244321}">
                <p14:modId xmlns:p14="http://schemas.microsoft.com/office/powerpoint/2010/main" val="3326639121"/>
              </p:ext>
            </p:extLst>
          </p:nvPr>
        </p:nvGraphicFramePr>
        <p:xfrm>
          <a:off x="1717040" y="2794000"/>
          <a:ext cx="8646160" cy="3784600"/>
        </p:xfrm>
        <a:graphic>
          <a:graphicData uri="http://schemas.openxmlformats.org/drawingml/2006/table">
            <a:tbl>
              <a:tblPr firstRow="1" bandRow="1">
                <a:tableStyleId>{5940675A-B579-460E-94D1-54222C63F5DA}</a:tableStyleId>
              </a:tblPr>
              <a:tblGrid>
                <a:gridCol w="6817360">
                  <a:extLst>
                    <a:ext uri="{9D8B030D-6E8A-4147-A177-3AD203B41FA5}">
                      <a16:colId xmlns="" xmlns:a16="http://schemas.microsoft.com/office/drawing/2014/main" val="3110058853"/>
                    </a:ext>
                  </a:extLst>
                </a:gridCol>
                <a:gridCol w="1828800">
                  <a:extLst>
                    <a:ext uri="{9D8B030D-6E8A-4147-A177-3AD203B41FA5}">
                      <a16:colId xmlns="" xmlns:a16="http://schemas.microsoft.com/office/drawing/2014/main" val="3527680013"/>
                    </a:ext>
                  </a:extLst>
                </a:gridCol>
              </a:tblGrid>
              <a:tr h="167838">
                <a:tc>
                  <a:txBody>
                    <a:bodyPr/>
                    <a:lstStyle/>
                    <a:p>
                      <a:pPr algn="ctr"/>
                      <a:r>
                        <a:rPr lang="it-IT" sz="1200" b="1" dirty="0">
                          <a:latin typeface="Times New Roman" panose="02020603050405020304" pitchFamily="18" charset="0"/>
                          <a:cs typeface="Times New Roman" panose="02020603050405020304" pitchFamily="18" charset="0"/>
                        </a:rPr>
                        <a:t>TITOLO</a:t>
                      </a:r>
                    </a:p>
                  </a:txBody>
                  <a:tcPr anchor="ctr"/>
                </a:tc>
                <a:tc>
                  <a:txBody>
                    <a:bodyPr/>
                    <a:lstStyle/>
                    <a:p>
                      <a:pPr algn="ctr"/>
                      <a:r>
                        <a:rPr lang="it-IT" sz="1200" b="1" dirty="0">
                          <a:latin typeface="Times New Roman" panose="02020603050405020304" pitchFamily="18" charset="0"/>
                          <a:cs typeface="Times New Roman" panose="02020603050405020304" pitchFamily="18" charset="0"/>
                        </a:rPr>
                        <a:t>PUNTI</a:t>
                      </a:r>
                    </a:p>
                  </a:txBody>
                  <a:tcPr anchor="ctr"/>
                </a:tc>
                <a:extLst>
                  <a:ext uri="{0D108BD9-81ED-4DB2-BD59-A6C34878D82A}">
                    <a16:rowId xmlns="" xmlns:a16="http://schemas.microsoft.com/office/drawing/2014/main" val="3176348289"/>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sz="1200" dirty="0">
                          <a:latin typeface="Times New Roman" panose="02020603050405020304" pitchFamily="18" charset="0"/>
                          <a:cs typeface="Times New Roman" panose="02020603050405020304" pitchFamily="18" charset="0"/>
                        </a:rPr>
                        <a:t>Laurea Triennale più Laurea Magistrale in Scienze Religiose</a:t>
                      </a:r>
                    </a:p>
                  </a:txBody>
                  <a:tcPr anchor="ctr"/>
                </a:tc>
                <a:tc>
                  <a:txBody>
                    <a:bodyPr/>
                    <a:lstStyle/>
                    <a:p>
                      <a:pPr algn="ctr"/>
                      <a:r>
                        <a:rPr lang="it-IT" sz="1200" dirty="0">
                          <a:latin typeface="Times New Roman" panose="02020603050405020304" pitchFamily="18" charset="0"/>
                          <a:cs typeface="Times New Roman" panose="02020603050405020304" pitchFamily="18" charset="0"/>
                        </a:rPr>
                        <a:t>12</a:t>
                      </a:r>
                    </a:p>
                  </a:txBody>
                  <a:tcPr anchor="ctr"/>
                </a:tc>
                <a:extLst>
                  <a:ext uri="{0D108BD9-81ED-4DB2-BD59-A6C34878D82A}">
                    <a16:rowId xmlns="" xmlns:a16="http://schemas.microsoft.com/office/drawing/2014/main" val="2742209142"/>
                  </a:ext>
                </a:extLst>
              </a:tr>
              <a:tr h="370840">
                <a:tc>
                  <a:txBody>
                    <a:bodyPr/>
                    <a:lstStyle/>
                    <a:p>
                      <a:r>
                        <a:rPr lang="it-IT" sz="1200" dirty="0" err="1">
                          <a:latin typeface="Times New Roman" panose="02020603050405020304" pitchFamily="18" charset="0"/>
                          <a:cs typeface="Times New Roman" panose="02020603050405020304" pitchFamily="18" charset="0"/>
                        </a:rPr>
                        <a:t>Baccelleriato</a:t>
                      </a:r>
                      <a:r>
                        <a:rPr lang="it-IT" sz="1200" dirty="0">
                          <a:latin typeface="Times New Roman" panose="02020603050405020304" pitchFamily="18" charset="0"/>
                          <a:cs typeface="Times New Roman" panose="02020603050405020304" pitchFamily="18" charset="0"/>
                        </a:rPr>
                        <a:t> in teologia o altre discipline ecclesiastiche conferito da facoltà approvate dalla Santa Sede (più materie integrative</a:t>
                      </a:r>
                    </a:p>
                  </a:txBody>
                  <a:tcPr anchor="ctr"/>
                </a:tc>
                <a:tc>
                  <a:txBody>
                    <a:bodyPr/>
                    <a:lstStyle/>
                    <a:p>
                      <a:pPr algn="ctr"/>
                      <a:r>
                        <a:rPr lang="it-IT" sz="1200" dirty="0">
                          <a:latin typeface="Times New Roman" panose="02020603050405020304" pitchFamily="18" charset="0"/>
                          <a:cs typeface="Times New Roman" panose="02020603050405020304" pitchFamily="18" charset="0"/>
                        </a:rPr>
                        <a:t>12</a:t>
                      </a:r>
                    </a:p>
                  </a:txBody>
                  <a:tcPr anchor="ctr"/>
                </a:tc>
                <a:extLst>
                  <a:ext uri="{0D108BD9-81ED-4DB2-BD59-A6C34878D82A}">
                    <a16:rowId xmlns="" xmlns:a16="http://schemas.microsoft.com/office/drawing/2014/main" val="3180613632"/>
                  </a:ext>
                </a:extLst>
              </a:tr>
              <a:tr h="370840">
                <a:tc>
                  <a:txBody>
                    <a:bodyPr/>
                    <a:lstStyle/>
                    <a:p>
                      <a:r>
                        <a:rPr lang="it-IT" sz="1200" dirty="0">
                          <a:latin typeface="Times New Roman" panose="02020603050405020304" pitchFamily="18" charset="0"/>
                          <a:cs typeface="Times New Roman" panose="02020603050405020304" pitchFamily="18" charset="0"/>
                        </a:rPr>
                        <a:t>Licenza in Scienze dell’Educazione con specializzazione in «Educazione e Religione»</a:t>
                      </a:r>
                    </a:p>
                  </a:txBody>
                  <a:tcPr anchor="ctr"/>
                </a:tc>
                <a:tc>
                  <a:txBody>
                    <a:bodyPr/>
                    <a:lstStyle/>
                    <a:p>
                      <a:pPr algn="ctr"/>
                      <a:r>
                        <a:rPr lang="it-IT" sz="1200" dirty="0">
                          <a:latin typeface="Times New Roman" panose="02020603050405020304" pitchFamily="18" charset="0"/>
                          <a:cs typeface="Times New Roman" panose="02020603050405020304" pitchFamily="18" charset="0"/>
                        </a:rPr>
                        <a:t>12</a:t>
                      </a:r>
                    </a:p>
                  </a:txBody>
                  <a:tcPr anchor="ctr"/>
                </a:tc>
                <a:extLst>
                  <a:ext uri="{0D108BD9-81ED-4DB2-BD59-A6C34878D82A}">
                    <a16:rowId xmlns="" xmlns:a16="http://schemas.microsoft.com/office/drawing/2014/main" val="2039835091"/>
                  </a:ext>
                </a:extLst>
              </a:tr>
              <a:tr h="370840">
                <a:tc>
                  <a:txBody>
                    <a:bodyPr/>
                    <a:lstStyle/>
                    <a:p>
                      <a:r>
                        <a:rPr lang="it-IT" sz="1200" dirty="0">
                          <a:latin typeface="Times New Roman" panose="02020603050405020304" pitchFamily="18" charset="0"/>
                          <a:cs typeface="Times New Roman" panose="02020603050405020304" pitchFamily="18" charset="0"/>
                        </a:rPr>
                        <a:t>Laurea Magistrale in Scienze dell’Educazione con Specializzazione in «Pedagogia e didattica della Religione» e in «Catechetica e Pastorale giovanile»</a:t>
                      </a:r>
                    </a:p>
                  </a:txBody>
                  <a:tcPr anchor="ctr"/>
                </a:tc>
                <a:tc>
                  <a:txBody>
                    <a:bodyPr/>
                    <a:lstStyle/>
                    <a:p>
                      <a:pPr algn="ctr"/>
                      <a:r>
                        <a:rPr lang="it-IT" sz="1200" dirty="0">
                          <a:latin typeface="Times New Roman" panose="02020603050405020304" pitchFamily="18" charset="0"/>
                          <a:cs typeface="Times New Roman" panose="02020603050405020304" pitchFamily="18" charset="0"/>
                        </a:rPr>
                        <a:t>12</a:t>
                      </a:r>
                    </a:p>
                  </a:txBody>
                  <a:tcPr anchor="ctr"/>
                </a:tc>
                <a:extLst>
                  <a:ext uri="{0D108BD9-81ED-4DB2-BD59-A6C34878D82A}">
                    <a16:rowId xmlns="" xmlns:a16="http://schemas.microsoft.com/office/drawing/2014/main" val="4217508395"/>
                  </a:ext>
                </a:extLst>
              </a:tr>
              <a:tr h="370840">
                <a:tc>
                  <a:txBody>
                    <a:bodyPr/>
                    <a:lstStyle/>
                    <a:p>
                      <a:r>
                        <a:rPr lang="it-IT" sz="1200" dirty="0">
                          <a:latin typeface="Times New Roman" panose="02020603050405020304" pitchFamily="18" charset="0"/>
                          <a:cs typeface="Times New Roman" panose="02020603050405020304" pitchFamily="18" charset="0"/>
                        </a:rPr>
                        <a:t>Licenza in Teologia o altre discipline ecclesiastiche conferito da facoltà approvate dalla Santa Sede</a:t>
                      </a:r>
                    </a:p>
                  </a:txBody>
                  <a:tcPr anchor="ctr"/>
                </a:tc>
                <a:tc>
                  <a:txBody>
                    <a:bodyPr/>
                    <a:lstStyle/>
                    <a:p>
                      <a:pPr algn="ctr"/>
                      <a:r>
                        <a:rPr lang="it-IT" sz="1200" dirty="0">
                          <a:latin typeface="Times New Roman" panose="02020603050405020304" pitchFamily="18" charset="0"/>
                          <a:cs typeface="Times New Roman" panose="02020603050405020304" pitchFamily="18" charset="0"/>
                        </a:rPr>
                        <a:t>6</a:t>
                      </a:r>
                    </a:p>
                  </a:txBody>
                  <a:tcPr anchor="ctr"/>
                </a:tc>
                <a:extLst>
                  <a:ext uri="{0D108BD9-81ED-4DB2-BD59-A6C34878D82A}">
                    <a16:rowId xmlns="" xmlns:a16="http://schemas.microsoft.com/office/drawing/2014/main" val="1224692092"/>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sz="1200" dirty="0">
                          <a:latin typeface="Times New Roman" panose="02020603050405020304" pitchFamily="18" charset="0"/>
                          <a:cs typeface="Times New Roman" panose="02020603050405020304" pitchFamily="18" charset="0"/>
                        </a:rPr>
                        <a:t>Dottorato in Teologia o altre discipline ecclesiastiche conferito da facoltà approvate dalla Santa Sede</a:t>
                      </a:r>
                    </a:p>
                  </a:txBody>
                  <a:tcPr anchor="ctr"/>
                </a:tc>
                <a:tc>
                  <a:txBody>
                    <a:bodyPr/>
                    <a:lstStyle/>
                    <a:p>
                      <a:pPr algn="ctr"/>
                      <a:r>
                        <a:rPr lang="it-IT" sz="1200" dirty="0">
                          <a:latin typeface="Times New Roman" panose="02020603050405020304" pitchFamily="18" charset="0"/>
                          <a:cs typeface="Times New Roman" panose="02020603050405020304" pitchFamily="18" charset="0"/>
                        </a:rPr>
                        <a:t>6</a:t>
                      </a:r>
                    </a:p>
                  </a:txBody>
                  <a:tcPr anchor="ctr"/>
                </a:tc>
                <a:extLst>
                  <a:ext uri="{0D108BD9-81ED-4DB2-BD59-A6C34878D82A}">
                    <a16:rowId xmlns="" xmlns:a16="http://schemas.microsoft.com/office/drawing/2014/main" val="4119499565"/>
                  </a:ext>
                </a:extLst>
              </a:tr>
              <a:tr h="370840">
                <a:tc>
                  <a:txBody>
                    <a:bodyPr/>
                    <a:lstStyle/>
                    <a:p>
                      <a:r>
                        <a:rPr lang="it-IT" sz="1200" dirty="0">
                          <a:latin typeface="Times New Roman" panose="02020603050405020304" pitchFamily="18" charset="0"/>
                          <a:cs typeface="Times New Roman" panose="02020603050405020304" pitchFamily="18" charset="0"/>
                        </a:rPr>
                        <a:t>Laurea vecchio ordinamento in Università statale o libera</a:t>
                      </a:r>
                    </a:p>
                  </a:txBody>
                  <a:tcPr anchor="ctr"/>
                </a:tc>
                <a:tc>
                  <a:txBody>
                    <a:bodyPr/>
                    <a:lstStyle/>
                    <a:p>
                      <a:pPr algn="ctr"/>
                      <a:r>
                        <a:rPr lang="it-IT" sz="1200" dirty="0">
                          <a:latin typeface="Times New Roman" panose="02020603050405020304" pitchFamily="18" charset="0"/>
                          <a:cs typeface="Times New Roman" panose="02020603050405020304" pitchFamily="18" charset="0"/>
                        </a:rPr>
                        <a:t>6</a:t>
                      </a:r>
                    </a:p>
                  </a:txBody>
                  <a:tcPr anchor="ctr"/>
                </a:tc>
                <a:extLst>
                  <a:ext uri="{0D108BD9-81ED-4DB2-BD59-A6C34878D82A}">
                    <a16:rowId xmlns="" xmlns:a16="http://schemas.microsoft.com/office/drawing/2014/main" val="3471250522"/>
                  </a:ext>
                </a:extLst>
              </a:tr>
              <a:tr h="370840">
                <a:tc>
                  <a:txBody>
                    <a:bodyPr/>
                    <a:lstStyle/>
                    <a:p>
                      <a:r>
                        <a:rPr lang="it-IT" sz="1200" dirty="0">
                          <a:latin typeface="Times New Roman" panose="02020603050405020304" pitchFamily="18" charset="0"/>
                          <a:cs typeface="Times New Roman" panose="02020603050405020304" pitchFamily="18" charset="0"/>
                        </a:rPr>
                        <a:t>Laurea Triennale in università statale o libera</a:t>
                      </a:r>
                    </a:p>
                  </a:txBody>
                  <a:tcPr anchor="ctr"/>
                </a:tc>
                <a:tc>
                  <a:txBody>
                    <a:bodyPr/>
                    <a:lstStyle/>
                    <a:p>
                      <a:pPr algn="ctr"/>
                      <a:r>
                        <a:rPr lang="it-IT" sz="1200" dirty="0">
                          <a:latin typeface="Times New Roman" panose="02020603050405020304" pitchFamily="18" charset="0"/>
                          <a:cs typeface="Times New Roman" panose="02020603050405020304" pitchFamily="18" charset="0"/>
                        </a:rPr>
                        <a:t>3</a:t>
                      </a:r>
                    </a:p>
                  </a:txBody>
                  <a:tcPr anchor="ctr"/>
                </a:tc>
                <a:extLst>
                  <a:ext uri="{0D108BD9-81ED-4DB2-BD59-A6C34878D82A}">
                    <a16:rowId xmlns="" xmlns:a16="http://schemas.microsoft.com/office/drawing/2014/main" val="2381431233"/>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sz="1200" dirty="0">
                          <a:latin typeface="Times New Roman" panose="02020603050405020304" pitchFamily="18" charset="0"/>
                          <a:cs typeface="Times New Roman" panose="02020603050405020304" pitchFamily="18" charset="0"/>
                        </a:rPr>
                        <a:t>Laurea Magistrale in università statale o libera</a:t>
                      </a:r>
                    </a:p>
                  </a:txBody>
                  <a:tcPr anchor="ctr"/>
                </a:tc>
                <a:tc>
                  <a:txBody>
                    <a:bodyPr/>
                    <a:lstStyle/>
                    <a:p>
                      <a:pPr algn="ctr"/>
                      <a:r>
                        <a:rPr lang="it-IT" sz="1200" dirty="0">
                          <a:latin typeface="Times New Roman" panose="02020603050405020304" pitchFamily="18" charset="0"/>
                          <a:cs typeface="Times New Roman" panose="02020603050405020304" pitchFamily="18" charset="0"/>
                        </a:rPr>
                        <a:t>6</a:t>
                      </a:r>
                    </a:p>
                  </a:txBody>
                  <a:tcPr anchor="ctr"/>
                </a:tc>
                <a:extLst>
                  <a:ext uri="{0D108BD9-81ED-4DB2-BD59-A6C34878D82A}">
                    <a16:rowId xmlns="" xmlns:a16="http://schemas.microsoft.com/office/drawing/2014/main" val="640461912"/>
                  </a:ext>
                </a:extLst>
              </a:tr>
            </a:tbl>
          </a:graphicData>
        </a:graphic>
      </p:graphicFrame>
      <p:sp>
        <p:nvSpPr>
          <p:cNvPr id="11" name="CasellaDiTesto 10">
            <a:extLst>
              <a:ext uri="{FF2B5EF4-FFF2-40B4-BE49-F238E27FC236}">
                <a16:creationId xmlns="" xmlns:a16="http://schemas.microsoft.com/office/drawing/2014/main" id="{0136BA24-79B6-451D-AD9B-5E1B505000C1}"/>
              </a:ext>
            </a:extLst>
          </p:cNvPr>
          <p:cNvSpPr txBox="1"/>
          <p:nvPr/>
        </p:nvSpPr>
        <p:spPr>
          <a:xfrm>
            <a:off x="429895" y="2060082"/>
            <a:ext cx="11220450" cy="584775"/>
          </a:xfrm>
          <a:prstGeom prst="rect">
            <a:avLst/>
          </a:prstGeom>
          <a:noFill/>
        </p:spPr>
        <p:txBody>
          <a:bodyPr wrap="square" rtlCol="0">
            <a:spAutoFit/>
          </a:bodyPr>
          <a:lstStyle/>
          <a:p>
            <a:pPr algn="ctr"/>
            <a:r>
              <a:rPr lang="it-IT" sz="1600" b="1" dirty="0">
                <a:solidFill>
                  <a:srgbClr val="C00000"/>
                </a:solidFill>
                <a:latin typeface="Times New Roman" panose="02020603050405020304" pitchFamily="18" charset="0"/>
                <a:cs typeface="Times New Roman" panose="02020603050405020304" pitchFamily="18" charset="0"/>
              </a:rPr>
              <a:t>TABELLA </a:t>
            </a:r>
            <a:r>
              <a:rPr lang="it-IT" sz="1600" b="1" dirty="0" smtClean="0">
                <a:solidFill>
                  <a:srgbClr val="C00000"/>
                </a:solidFill>
                <a:latin typeface="Times New Roman" panose="02020603050405020304" pitchFamily="18" charset="0"/>
                <a:cs typeface="Times New Roman" panose="02020603050405020304" pitchFamily="18" charset="0"/>
              </a:rPr>
              <a:t> A</a:t>
            </a:r>
            <a:endParaRPr lang="it-IT" sz="1600" b="1" dirty="0">
              <a:solidFill>
                <a:srgbClr val="C00000"/>
              </a:solidFill>
              <a:latin typeface="Times New Roman" panose="02020603050405020304" pitchFamily="18" charset="0"/>
              <a:cs typeface="Times New Roman" panose="02020603050405020304" pitchFamily="18" charset="0"/>
            </a:endParaRPr>
          </a:p>
          <a:p>
            <a:pPr algn="ctr"/>
            <a:r>
              <a:rPr lang="it-IT" sz="1600" dirty="0">
                <a:latin typeface="Times New Roman" panose="02020603050405020304" pitchFamily="18" charset="0"/>
                <a:cs typeface="Times New Roman" panose="02020603050405020304" pitchFamily="18" charset="0"/>
              </a:rPr>
              <a:t>VALUTAZIONE DEI TITOLI</a:t>
            </a:r>
            <a:endParaRPr lang="it-IT" sz="1600" b="1" dirty="0">
              <a:latin typeface="Times New Roman" panose="02020603050405020304" pitchFamily="18" charset="0"/>
              <a:cs typeface="Times New Roman" panose="02020603050405020304" pitchFamily="18" charset="0"/>
            </a:endParaRPr>
          </a:p>
        </p:txBody>
      </p:sp>
      <p:pic>
        <p:nvPicPr>
          <p:cNvPr id="13" name="Immagine 12"/>
          <p:cNvPicPr/>
          <p:nvPr/>
        </p:nvPicPr>
        <p:blipFill>
          <a:blip r:embed="rId4">
            <a:extLst>
              <a:ext uri="{28A0092B-C50C-407E-A947-70E740481C1C}">
                <a14:useLocalDpi xmlns:a14="http://schemas.microsoft.com/office/drawing/2010/main" val="0"/>
              </a:ext>
            </a:extLst>
          </a:blip>
          <a:stretch>
            <a:fillRect/>
          </a:stretch>
        </p:blipFill>
        <p:spPr>
          <a:xfrm>
            <a:off x="5273040" y="203575"/>
            <a:ext cx="1158240" cy="993395"/>
          </a:xfrm>
          <a:prstGeom prst="rect">
            <a:avLst/>
          </a:prstGeom>
        </p:spPr>
      </p:pic>
    </p:spTree>
    <p:extLst>
      <p:ext uri="{BB962C8B-B14F-4D97-AF65-F5344CB8AC3E}">
        <p14:creationId xmlns:p14="http://schemas.microsoft.com/office/powerpoint/2010/main" val="14498605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fade">
                                      <p:cBhvr>
                                        <p:cTn id="7" dur="500"/>
                                        <p:tgtEl>
                                          <p:spTgt spid="1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fade">
                                      <p:cBhvr>
                                        <p:cTn id="17" dur="500"/>
                                        <p:tgtEl>
                                          <p:spTgt spid="11"/>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fade">
                                      <p:cBhvr>
                                        <p:cTn id="2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2" grpId="0"/>
      <p:bldP spid="11"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magine 4">
            <a:extLst>
              <a:ext uri="{FF2B5EF4-FFF2-40B4-BE49-F238E27FC236}">
                <a16:creationId xmlns="" xmlns:a16="http://schemas.microsoft.com/office/drawing/2014/main" id="{D085768A-59CD-491A-8B88-21F819C3A29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85775" y="164083"/>
            <a:ext cx="728293" cy="958280"/>
          </a:xfrm>
          <a:prstGeom prst="rect">
            <a:avLst/>
          </a:prstGeom>
        </p:spPr>
      </p:pic>
      <p:pic>
        <p:nvPicPr>
          <p:cNvPr id="7" name="Immagine 6">
            <a:extLst>
              <a:ext uri="{FF2B5EF4-FFF2-40B4-BE49-F238E27FC236}">
                <a16:creationId xmlns="" xmlns:a16="http://schemas.microsoft.com/office/drawing/2014/main" id="{E750A67E-A3FB-4AB8-A7F4-DD6FF9F7E9B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629775" y="374650"/>
            <a:ext cx="2076450" cy="747713"/>
          </a:xfrm>
          <a:prstGeom prst="rect">
            <a:avLst/>
          </a:prstGeom>
        </p:spPr>
      </p:pic>
      <p:sp>
        <p:nvSpPr>
          <p:cNvPr id="2" name="CasellaDiTesto 1">
            <a:extLst>
              <a:ext uri="{FF2B5EF4-FFF2-40B4-BE49-F238E27FC236}">
                <a16:creationId xmlns="" xmlns:a16="http://schemas.microsoft.com/office/drawing/2014/main" id="{12CF2542-D68A-44F1-82F8-AA6B5905A6B9}"/>
              </a:ext>
            </a:extLst>
          </p:cNvPr>
          <p:cNvSpPr txBox="1"/>
          <p:nvPr/>
        </p:nvSpPr>
        <p:spPr>
          <a:xfrm>
            <a:off x="1797498" y="1913747"/>
            <a:ext cx="9199418" cy="307777"/>
          </a:xfrm>
          <a:prstGeom prst="rect">
            <a:avLst/>
          </a:prstGeom>
          <a:noFill/>
        </p:spPr>
        <p:txBody>
          <a:bodyPr wrap="square" rtlCol="0">
            <a:spAutoFit/>
          </a:bodyPr>
          <a:lstStyle/>
          <a:p>
            <a:pPr algn="ctr"/>
            <a:r>
              <a:rPr lang="it-IT" sz="1400" dirty="0">
                <a:solidFill>
                  <a:prstClr val="black"/>
                </a:solidFill>
                <a:latin typeface="Times New Roman" panose="02020603050405020304" pitchFamily="18" charset="0"/>
                <a:cs typeface="Times New Roman" panose="02020603050405020304" pitchFamily="18" charset="0"/>
              </a:rPr>
              <a:t>Per la stesura degli elenchi di merito, l’Ufficio attribuirà un punteggio secondo le Tabelle A, B e C</a:t>
            </a:r>
          </a:p>
        </p:txBody>
      </p:sp>
      <p:sp>
        <p:nvSpPr>
          <p:cNvPr id="6" name="CasellaDiTesto 5">
            <a:extLst>
              <a:ext uri="{FF2B5EF4-FFF2-40B4-BE49-F238E27FC236}">
                <a16:creationId xmlns="" xmlns:a16="http://schemas.microsoft.com/office/drawing/2014/main" id="{91DACBD1-1847-44F5-B7FB-BCBFF261C551}"/>
              </a:ext>
            </a:extLst>
          </p:cNvPr>
          <p:cNvSpPr txBox="1"/>
          <p:nvPr/>
        </p:nvSpPr>
        <p:spPr>
          <a:xfrm>
            <a:off x="3992128" y="2707065"/>
            <a:ext cx="3955471" cy="584775"/>
          </a:xfrm>
          <a:prstGeom prst="rect">
            <a:avLst/>
          </a:prstGeom>
          <a:noFill/>
        </p:spPr>
        <p:txBody>
          <a:bodyPr wrap="square" rtlCol="0">
            <a:spAutoFit/>
          </a:bodyPr>
          <a:lstStyle/>
          <a:p>
            <a:pPr algn="ctr"/>
            <a:r>
              <a:rPr lang="it-IT" sz="1600" b="1" dirty="0">
                <a:solidFill>
                  <a:srgbClr val="C00000"/>
                </a:solidFill>
                <a:latin typeface="Times New Roman" panose="02020603050405020304" pitchFamily="18" charset="0"/>
                <a:cs typeface="Times New Roman" panose="02020603050405020304" pitchFamily="18" charset="0"/>
              </a:rPr>
              <a:t>TABELLA B</a:t>
            </a:r>
          </a:p>
          <a:p>
            <a:pPr algn="ctr"/>
            <a:r>
              <a:rPr lang="it-IT" sz="1600" dirty="0">
                <a:solidFill>
                  <a:prstClr val="black"/>
                </a:solidFill>
                <a:latin typeface="Times New Roman" panose="02020603050405020304" pitchFamily="18" charset="0"/>
                <a:cs typeface="Times New Roman" panose="02020603050405020304" pitchFamily="18" charset="0"/>
              </a:rPr>
              <a:t>VALUTAZIONE DEL SERVIZIO SVOLTO</a:t>
            </a:r>
            <a:endParaRPr lang="it-IT" sz="1600" b="1" dirty="0">
              <a:solidFill>
                <a:prstClr val="black"/>
              </a:solidFill>
              <a:latin typeface="Times New Roman" panose="02020603050405020304" pitchFamily="18" charset="0"/>
              <a:cs typeface="Times New Roman" panose="02020603050405020304" pitchFamily="18" charset="0"/>
            </a:endParaRPr>
          </a:p>
        </p:txBody>
      </p:sp>
      <p:graphicFrame>
        <p:nvGraphicFramePr>
          <p:cNvPr id="12" name="Tabella 5">
            <a:extLst>
              <a:ext uri="{FF2B5EF4-FFF2-40B4-BE49-F238E27FC236}">
                <a16:creationId xmlns="" xmlns:a16="http://schemas.microsoft.com/office/drawing/2014/main" id="{89AB310E-7DD9-4AA8-A8E6-F18491A0DA20}"/>
              </a:ext>
            </a:extLst>
          </p:cNvPr>
          <p:cNvGraphicFramePr>
            <a:graphicFrameLocks noGrp="1"/>
          </p:cNvGraphicFramePr>
          <p:nvPr>
            <p:extLst>
              <p:ext uri="{D42A27DB-BD31-4B8C-83A1-F6EECF244321}">
                <p14:modId xmlns:p14="http://schemas.microsoft.com/office/powerpoint/2010/main" val="4048776627"/>
              </p:ext>
            </p:extLst>
          </p:nvPr>
        </p:nvGraphicFramePr>
        <p:xfrm>
          <a:off x="1151129" y="3709511"/>
          <a:ext cx="10492157" cy="1757680"/>
        </p:xfrm>
        <a:graphic>
          <a:graphicData uri="http://schemas.openxmlformats.org/drawingml/2006/table">
            <a:tbl>
              <a:tblPr firstRow="1" bandRow="1">
                <a:tableStyleId>{5940675A-B579-460E-94D1-54222C63F5DA}</a:tableStyleId>
              </a:tblPr>
              <a:tblGrid>
                <a:gridCol w="8336451">
                  <a:extLst>
                    <a:ext uri="{9D8B030D-6E8A-4147-A177-3AD203B41FA5}">
                      <a16:colId xmlns="" xmlns:a16="http://schemas.microsoft.com/office/drawing/2014/main" val="3110058853"/>
                    </a:ext>
                  </a:extLst>
                </a:gridCol>
                <a:gridCol w="2155706">
                  <a:extLst>
                    <a:ext uri="{9D8B030D-6E8A-4147-A177-3AD203B41FA5}">
                      <a16:colId xmlns="" xmlns:a16="http://schemas.microsoft.com/office/drawing/2014/main" val="3527680013"/>
                    </a:ext>
                  </a:extLst>
                </a:gridCol>
              </a:tblGrid>
              <a:tr h="0">
                <a:tc>
                  <a:txBody>
                    <a:bodyPr/>
                    <a:lstStyle/>
                    <a:p>
                      <a:pPr algn="ctr"/>
                      <a:r>
                        <a:rPr lang="it-IT" sz="1200" b="1" dirty="0">
                          <a:latin typeface="Times New Roman" panose="02020603050405020304" pitchFamily="18" charset="0"/>
                          <a:cs typeface="Times New Roman" panose="02020603050405020304" pitchFamily="18" charset="0"/>
                        </a:rPr>
                        <a:t>SERVIZIO</a:t>
                      </a:r>
                    </a:p>
                  </a:txBody>
                  <a:tcPr anchor="ctr"/>
                </a:tc>
                <a:tc>
                  <a:txBody>
                    <a:bodyPr/>
                    <a:lstStyle/>
                    <a:p>
                      <a:pPr algn="ctr"/>
                      <a:r>
                        <a:rPr lang="it-IT" sz="1200" b="1" dirty="0">
                          <a:latin typeface="Times New Roman" panose="02020603050405020304" pitchFamily="18" charset="0"/>
                          <a:cs typeface="Times New Roman" panose="02020603050405020304" pitchFamily="18" charset="0"/>
                        </a:rPr>
                        <a:t>PUNTI</a:t>
                      </a:r>
                    </a:p>
                  </a:txBody>
                  <a:tcPr anchor="ctr"/>
                </a:tc>
                <a:extLst>
                  <a:ext uri="{0D108BD9-81ED-4DB2-BD59-A6C34878D82A}">
                    <a16:rowId xmlns="" xmlns:a16="http://schemas.microsoft.com/office/drawing/2014/main" val="3176348289"/>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sz="1200" dirty="0">
                          <a:latin typeface="Times New Roman" panose="02020603050405020304" pitchFamily="18" charset="0"/>
                          <a:cs typeface="Times New Roman" panose="02020603050405020304" pitchFamily="18" charset="0"/>
                        </a:rPr>
                        <a:t>Incarico </a:t>
                      </a:r>
                      <a:r>
                        <a:rPr lang="it-IT" sz="1200" dirty="0" smtClean="0">
                          <a:latin typeface="Times New Roman" panose="02020603050405020304" pitchFamily="18" charset="0"/>
                          <a:cs typeface="Times New Roman" panose="02020603050405020304" pitchFamily="18" charset="0"/>
                        </a:rPr>
                        <a:t>annuale</a:t>
                      </a:r>
                      <a:endParaRPr lang="it-IT" sz="1200" dirty="0">
                        <a:latin typeface="Times New Roman" panose="02020603050405020304" pitchFamily="18" charset="0"/>
                        <a:cs typeface="Times New Roman" panose="02020603050405020304" pitchFamily="18" charset="0"/>
                      </a:endParaRPr>
                    </a:p>
                  </a:txBody>
                  <a:tcPr anchor="ctr"/>
                </a:tc>
                <a:tc>
                  <a:txBody>
                    <a:bodyPr/>
                    <a:lstStyle/>
                    <a:p>
                      <a:pPr algn="ctr"/>
                      <a:r>
                        <a:rPr lang="it-IT" sz="1200" dirty="0">
                          <a:latin typeface="Times New Roman" panose="02020603050405020304" pitchFamily="18" charset="0"/>
                          <a:cs typeface="Times New Roman" panose="02020603050405020304" pitchFamily="18" charset="0"/>
                        </a:rPr>
                        <a:t>12</a:t>
                      </a:r>
                    </a:p>
                  </a:txBody>
                  <a:tcPr anchor="ctr"/>
                </a:tc>
                <a:extLst>
                  <a:ext uri="{0D108BD9-81ED-4DB2-BD59-A6C34878D82A}">
                    <a16:rowId xmlns="" xmlns:a16="http://schemas.microsoft.com/office/drawing/2014/main" val="2742209142"/>
                  </a:ext>
                </a:extLst>
              </a:tr>
              <a:tr h="370840">
                <a:tc>
                  <a:txBody>
                    <a:bodyPr/>
                    <a:lstStyle/>
                    <a:p>
                      <a:r>
                        <a:rPr lang="it-IT" sz="1200" dirty="0">
                          <a:latin typeface="Times New Roman" panose="02020603050405020304" pitchFamily="18" charset="0"/>
                          <a:cs typeface="Times New Roman" panose="02020603050405020304" pitchFamily="18" charset="0"/>
                        </a:rPr>
                        <a:t>Per ogni mese di servizio cumulato nell’anno scolastico</a:t>
                      </a:r>
                    </a:p>
                  </a:txBody>
                  <a:tcPr anchor="ctr"/>
                </a:tc>
                <a:tc>
                  <a:txBody>
                    <a:bodyPr/>
                    <a:lstStyle/>
                    <a:p>
                      <a:pPr algn="ctr"/>
                      <a:r>
                        <a:rPr lang="it-IT" sz="1200" dirty="0">
                          <a:latin typeface="Times New Roman" panose="02020603050405020304" pitchFamily="18" charset="0"/>
                          <a:cs typeface="Times New Roman" panose="02020603050405020304" pitchFamily="18" charset="0"/>
                        </a:rPr>
                        <a:t>1,5</a:t>
                      </a:r>
                    </a:p>
                  </a:txBody>
                  <a:tcPr anchor="ctr"/>
                </a:tc>
                <a:extLst>
                  <a:ext uri="{0D108BD9-81ED-4DB2-BD59-A6C34878D82A}">
                    <a16:rowId xmlns="" xmlns:a16="http://schemas.microsoft.com/office/drawing/2014/main" val="3180613632"/>
                  </a:ext>
                </a:extLst>
              </a:tr>
              <a:tr h="370840">
                <a:tc>
                  <a:txBody>
                    <a:bodyPr/>
                    <a:lstStyle/>
                    <a:p>
                      <a:r>
                        <a:rPr lang="it-IT" sz="1200" dirty="0">
                          <a:latin typeface="Times New Roman" panose="02020603050405020304" pitchFamily="18" charset="0"/>
                          <a:cs typeface="Times New Roman" panose="02020603050405020304" pitchFamily="18" charset="0"/>
                        </a:rPr>
                        <a:t>Per cinque mesi cumulati durante l’anno scolastico</a:t>
                      </a:r>
                    </a:p>
                  </a:txBody>
                  <a:tcPr anchor="ctr"/>
                </a:tc>
                <a:tc>
                  <a:txBody>
                    <a:bodyPr/>
                    <a:lstStyle/>
                    <a:p>
                      <a:pPr algn="ctr"/>
                      <a:r>
                        <a:rPr lang="it-IT" sz="1200" dirty="0">
                          <a:latin typeface="Times New Roman" panose="02020603050405020304" pitchFamily="18" charset="0"/>
                          <a:cs typeface="Times New Roman" panose="02020603050405020304" pitchFamily="18" charset="0"/>
                        </a:rPr>
                        <a:t>12</a:t>
                      </a:r>
                    </a:p>
                  </a:txBody>
                  <a:tcPr anchor="ctr"/>
                </a:tc>
                <a:extLst>
                  <a:ext uri="{0D108BD9-81ED-4DB2-BD59-A6C34878D82A}">
                    <a16:rowId xmlns="" xmlns:a16="http://schemas.microsoft.com/office/drawing/2014/main" val="2039835091"/>
                  </a:ext>
                </a:extLst>
              </a:tr>
              <a:tr h="370840">
                <a:tc>
                  <a:txBody>
                    <a:bodyPr/>
                    <a:lstStyle/>
                    <a:p>
                      <a:r>
                        <a:rPr lang="it-IT" sz="1200" dirty="0">
                          <a:latin typeface="Times New Roman" panose="02020603050405020304" pitchFamily="18" charset="0"/>
                          <a:cs typeface="Times New Roman" panose="02020603050405020304" pitchFamily="18" charset="0"/>
                        </a:rPr>
                        <a:t>Per ogni anno di servizio ecclesiale certificato dal proprio parroco secondo il modello presente nel sito della Diocesi</a:t>
                      </a:r>
                    </a:p>
                  </a:txBody>
                  <a:tcPr anchor="ctr"/>
                </a:tc>
                <a:tc>
                  <a:txBody>
                    <a:bodyPr/>
                    <a:lstStyle/>
                    <a:p>
                      <a:pPr algn="ctr"/>
                      <a:r>
                        <a:rPr lang="it-IT" sz="1200" dirty="0">
                          <a:latin typeface="Times New Roman" panose="02020603050405020304" pitchFamily="18" charset="0"/>
                          <a:cs typeface="Times New Roman" panose="02020603050405020304" pitchFamily="18" charset="0"/>
                        </a:rPr>
                        <a:t>2</a:t>
                      </a:r>
                    </a:p>
                  </a:txBody>
                  <a:tcPr anchor="ctr"/>
                </a:tc>
                <a:extLst>
                  <a:ext uri="{0D108BD9-81ED-4DB2-BD59-A6C34878D82A}">
                    <a16:rowId xmlns="" xmlns:a16="http://schemas.microsoft.com/office/drawing/2014/main" val="4217508395"/>
                  </a:ext>
                </a:extLst>
              </a:tr>
            </a:tbl>
          </a:graphicData>
        </a:graphic>
      </p:graphicFrame>
      <p:pic>
        <p:nvPicPr>
          <p:cNvPr id="3" name="Immagine 2"/>
          <p:cNvPicPr>
            <a:picLocks noChangeAspect="1"/>
          </p:cNvPicPr>
          <p:nvPr/>
        </p:nvPicPr>
        <p:blipFill>
          <a:blip r:embed="rId4"/>
          <a:stretch>
            <a:fillRect/>
          </a:stretch>
        </p:blipFill>
        <p:spPr>
          <a:xfrm>
            <a:off x="3809248" y="1419928"/>
            <a:ext cx="4810161" cy="493819"/>
          </a:xfrm>
          <a:prstGeom prst="rect">
            <a:avLst/>
          </a:prstGeom>
        </p:spPr>
      </p:pic>
      <p:pic>
        <p:nvPicPr>
          <p:cNvPr id="13" name="Immagine 12"/>
          <p:cNvPicPr/>
          <p:nvPr/>
        </p:nvPicPr>
        <p:blipFill>
          <a:blip r:embed="rId5">
            <a:extLst>
              <a:ext uri="{28A0092B-C50C-407E-A947-70E740481C1C}">
                <a14:useLocalDpi xmlns:a14="http://schemas.microsoft.com/office/drawing/2010/main" val="0"/>
              </a:ext>
            </a:extLst>
          </a:blip>
          <a:stretch>
            <a:fillRect/>
          </a:stretch>
        </p:blipFill>
        <p:spPr>
          <a:xfrm>
            <a:off x="5273040" y="203575"/>
            <a:ext cx="1158240" cy="993395"/>
          </a:xfrm>
          <a:prstGeom prst="rect">
            <a:avLst/>
          </a:prstGeom>
        </p:spPr>
      </p:pic>
    </p:spTree>
    <p:extLst>
      <p:ext uri="{BB962C8B-B14F-4D97-AF65-F5344CB8AC3E}">
        <p14:creationId xmlns:p14="http://schemas.microsoft.com/office/powerpoint/2010/main" val="5868695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fade">
                                      <p:cBhvr>
                                        <p:cTn id="1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magine 4">
            <a:extLst>
              <a:ext uri="{FF2B5EF4-FFF2-40B4-BE49-F238E27FC236}">
                <a16:creationId xmlns="" xmlns:a16="http://schemas.microsoft.com/office/drawing/2014/main" id="{D085768A-59CD-491A-8B88-21F819C3A29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85775" y="164083"/>
            <a:ext cx="728293" cy="958280"/>
          </a:xfrm>
          <a:prstGeom prst="rect">
            <a:avLst/>
          </a:prstGeom>
        </p:spPr>
      </p:pic>
      <p:pic>
        <p:nvPicPr>
          <p:cNvPr id="7" name="Immagine 6">
            <a:extLst>
              <a:ext uri="{FF2B5EF4-FFF2-40B4-BE49-F238E27FC236}">
                <a16:creationId xmlns="" xmlns:a16="http://schemas.microsoft.com/office/drawing/2014/main" id="{E750A67E-A3FB-4AB8-A7F4-DD6FF9F7E9B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629775" y="374650"/>
            <a:ext cx="2076450" cy="747713"/>
          </a:xfrm>
          <a:prstGeom prst="rect">
            <a:avLst/>
          </a:prstGeom>
        </p:spPr>
      </p:pic>
      <p:sp>
        <p:nvSpPr>
          <p:cNvPr id="2" name="CasellaDiTesto 1">
            <a:extLst>
              <a:ext uri="{FF2B5EF4-FFF2-40B4-BE49-F238E27FC236}">
                <a16:creationId xmlns="" xmlns:a16="http://schemas.microsoft.com/office/drawing/2014/main" id="{12CF2542-D68A-44F1-82F8-AA6B5905A6B9}"/>
              </a:ext>
            </a:extLst>
          </p:cNvPr>
          <p:cNvSpPr txBox="1"/>
          <p:nvPr/>
        </p:nvSpPr>
        <p:spPr>
          <a:xfrm>
            <a:off x="1496291" y="1735693"/>
            <a:ext cx="9199418" cy="307777"/>
          </a:xfrm>
          <a:prstGeom prst="rect">
            <a:avLst/>
          </a:prstGeom>
          <a:noFill/>
        </p:spPr>
        <p:txBody>
          <a:bodyPr wrap="square" rtlCol="0">
            <a:spAutoFit/>
          </a:bodyPr>
          <a:lstStyle/>
          <a:p>
            <a:pPr algn="ctr"/>
            <a:r>
              <a:rPr lang="it-IT" sz="1400" dirty="0">
                <a:solidFill>
                  <a:prstClr val="black"/>
                </a:solidFill>
                <a:latin typeface="Times New Roman" panose="02020603050405020304" pitchFamily="18" charset="0"/>
                <a:cs typeface="Times New Roman" panose="02020603050405020304" pitchFamily="18" charset="0"/>
              </a:rPr>
              <a:t>Per la stesura degli elenchi di merito, l’Ufficio attribuirà un punteggio secondo le Tabelle A, B e C</a:t>
            </a:r>
          </a:p>
        </p:txBody>
      </p:sp>
      <p:sp>
        <p:nvSpPr>
          <p:cNvPr id="6" name="CasellaDiTesto 5">
            <a:extLst>
              <a:ext uri="{FF2B5EF4-FFF2-40B4-BE49-F238E27FC236}">
                <a16:creationId xmlns="" xmlns:a16="http://schemas.microsoft.com/office/drawing/2014/main" id="{91DACBD1-1847-44F5-B7FB-BCBFF261C551}"/>
              </a:ext>
            </a:extLst>
          </p:cNvPr>
          <p:cNvSpPr txBox="1"/>
          <p:nvPr/>
        </p:nvSpPr>
        <p:spPr>
          <a:xfrm>
            <a:off x="485775" y="2043470"/>
            <a:ext cx="11220450" cy="584775"/>
          </a:xfrm>
          <a:prstGeom prst="rect">
            <a:avLst/>
          </a:prstGeom>
          <a:noFill/>
        </p:spPr>
        <p:txBody>
          <a:bodyPr wrap="square" rtlCol="0">
            <a:spAutoFit/>
          </a:bodyPr>
          <a:lstStyle/>
          <a:p>
            <a:pPr algn="ctr"/>
            <a:r>
              <a:rPr lang="it-IT" sz="1600" b="1" dirty="0">
                <a:solidFill>
                  <a:srgbClr val="C00000"/>
                </a:solidFill>
                <a:latin typeface="Times New Roman" panose="02020603050405020304" pitchFamily="18" charset="0"/>
                <a:cs typeface="Times New Roman" panose="02020603050405020304" pitchFamily="18" charset="0"/>
              </a:rPr>
              <a:t>TABELLA </a:t>
            </a:r>
            <a:r>
              <a:rPr lang="it-IT" sz="1600" b="1" dirty="0" smtClean="0">
                <a:solidFill>
                  <a:srgbClr val="C00000"/>
                </a:solidFill>
                <a:latin typeface="Times New Roman" panose="02020603050405020304" pitchFamily="18" charset="0"/>
                <a:cs typeface="Times New Roman" panose="02020603050405020304" pitchFamily="18" charset="0"/>
              </a:rPr>
              <a:t>C</a:t>
            </a:r>
            <a:endParaRPr lang="it-IT" sz="1600" b="1" dirty="0">
              <a:solidFill>
                <a:srgbClr val="C00000"/>
              </a:solidFill>
              <a:latin typeface="Times New Roman" panose="02020603050405020304" pitchFamily="18" charset="0"/>
              <a:cs typeface="Times New Roman" panose="02020603050405020304" pitchFamily="18" charset="0"/>
            </a:endParaRPr>
          </a:p>
          <a:p>
            <a:pPr lvl="0" algn="ctr"/>
            <a:r>
              <a:rPr lang="it-IT" sz="1600" dirty="0">
                <a:solidFill>
                  <a:prstClr val="black"/>
                </a:solidFill>
                <a:latin typeface="Times New Roman" panose="02020603050405020304" pitchFamily="18" charset="0"/>
                <a:cs typeface="Times New Roman" panose="02020603050405020304" pitchFamily="18" charset="0"/>
              </a:rPr>
              <a:t>VALUTAZIONE DEI CORSI DI AGGIORNAMENTO E DI ALTRI TITOLI</a:t>
            </a:r>
            <a:endParaRPr lang="it-IT" sz="1600" b="1" dirty="0">
              <a:solidFill>
                <a:prstClr val="black"/>
              </a:solidFill>
              <a:latin typeface="Times New Roman" panose="02020603050405020304" pitchFamily="18" charset="0"/>
              <a:cs typeface="Times New Roman" panose="02020603050405020304" pitchFamily="18" charset="0"/>
            </a:endParaRPr>
          </a:p>
        </p:txBody>
      </p:sp>
      <p:pic>
        <p:nvPicPr>
          <p:cNvPr id="3" name="Immagine 2"/>
          <p:cNvPicPr>
            <a:picLocks noChangeAspect="1"/>
          </p:cNvPicPr>
          <p:nvPr/>
        </p:nvPicPr>
        <p:blipFill>
          <a:blip r:embed="rId4"/>
          <a:stretch>
            <a:fillRect/>
          </a:stretch>
        </p:blipFill>
        <p:spPr>
          <a:xfrm>
            <a:off x="3839726" y="1255341"/>
            <a:ext cx="4810161" cy="493819"/>
          </a:xfrm>
          <a:prstGeom prst="rect">
            <a:avLst/>
          </a:prstGeom>
        </p:spPr>
      </p:pic>
      <p:pic>
        <p:nvPicPr>
          <p:cNvPr id="8" name="Immagine 7"/>
          <p:cNvPicPr/>
          <p:nvPr/>
        </p:nvPicPr>
        <p:blipFill>
          <a:blip r:embed="rId5">
            <a:extLst>
              <a:ext uri="{28A0092B-C50C-407E-A947-70E740481C1C}">
                <a14:useLocalDpi xmlns:a14="http://schemas.microsoft.com/office/drawing/2010/main" val="0"/>
              </a:ext>
            </a:extLst>
          </a:blip>
          <a:stretch>
            <a:fillRect/>
          </a:stretch>
        </p:blipFill>
        <p:spPr>
          <a:xfrm>
            <a:off x="5273040" y="203575"/>
            <a:ext cx="1158240" cy="993395"/>
          </a:xfrm>
          <a:prstGeom prst="rect">
            <a:avLst/>
          </a:prstGeom>
        </p:spPr>
      </p:pic>
      <p:graphicFrame>
        <p:nvGraphicFramePr>
          <p:cNvPr id="4" name="Tabella 3"/>
          <p:cNvGraphicFramePr>
            <a:graphicFrameLocks noGrp="1"/>
          </p:cNvGraphicFramePr>
          <p:nvPr>
            <p:extLst>
              <p:ext uri="{D42A27DB-BD31-4B8C-83A1-F6EECF244321}">
                <p14:modId xmlns:p14="http://schemas.microsoft.com/office/powerpoint/2010/main" val="3024728811"/>
              </p:ext>
            </p:extLst>
          </p:nvPr>
        </p:nvGraphicFramePr>
        <p:xfrm>
          <a:off x="485776" y="2651760"/>
          <a:ext cx="11220449" cy="3835400"/>
        </p:xfrm>
        <a:graphic>
          <a:graphicData uri="http://schemas.openxmlformats.org/drawingml/2006/table">
            <a:tbl>
              <a:tblPr firstRow="1" bandRow="1">
                <a:tableStyleId>{5940675A-B579-460E-94D1-54222C63F5DA}</a:tableStyleId>
              </a:tblPr>
              <a:tblGrid>
                <a:gridCol w="9206865"/>
                <a:gridCol w="2013584"/>
              </a:tblGrid>
              <a:tr h="370840">
                <a:tc>
                  <a:txBody>
                    <a:bodyPr/>
                    <a:lstStyle/>
                    <a:p>
                      <a:pPr algn="ctr"/>
                      <a:r>
                        <a:rPr lang="it-IT" sz="1200" b="1" dirty="0">
                          <a:latin typeface="Times New Roman" panose="02020603050405020304" pitchFamily="18" charset="0"/>
                          <a:cs typeface="Times New Roman" panose="02020603050405020304" pitchFamily="18" charset="0"/>
                        </a:rPr>
                        <a:t>CORSI DI AGGIORNAMENTO</a:t>
                      </a:r>
                    </a:p>
                  </a:txBody>
                  <a:tcPr anchor="ctr"/>
                </a:tc>
                <a:tc>
                  <a:txBody>
                    <a:bodyPr/>
                    <a:lstStyle/>
                    <a:p>
                      <a:pPr algn="ctr"/>
                      <a:r>
                        <a:rPr lang="it-IT" sz="1200" b="1" dirty="0">
                          <a:latin typeface="Times New Roman" panose="02020603050405020304" pitchFamily="18" charset="0"/>
                          <a:cs typeface="Times New Roman" panose="02020603050405020304" pitchFamily="18" charset="0"/>
                        </a:rPr>
                        <a:t>PUNTI</a:t>
                      </a:r>
                    </a:p>
                  </a:txBody>
                  <a:tcPr anchor="ctr"/>
                </a:tc>
              </a:tr>
              <a:tr h="2794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sz="1200" dirty="0">
                          <a:latin typeface="Times New Roman" panose="02020603050405020304" pitchFamily="18" charset="0"/>
                          <a:cs typeface="Times New Roman" panose="02020603050405020304" pitchFamily="18" charset="0"/>
                        </a:rPr>
                        <a:t>Corso di aggiornamento organizzato dalla diocesi (intera giornata)</a:t>
                      </a:r>
                    </a:p>
                  </a:txBody>
                  <a:tcPr anchor="ctr"/>
                </a:tc>
                <a:tc>
                  <a:txBody>
                    <a:bodyPr/>
                    <a:lstStyle/>
                    <a:p>
                      <a:pPr algn="ctr"/>
                      <a:r>
                        <a:rPr lang="it-IT" sz="1200" dirty="0">
                          <a:latin typeface="Times New Roman" panose="02020603050405020304" pitchFamily="18" charset="0"/>
                          <a:cs typeface="Times New Roman" panose="02020603050405020304" pitchFamily="18" charset="0"/>
                        </a:rPr>
                        <a:t>1</a:t>
                      </a:r>
                    </a:p>
                  </a:txBody>
                  <a:tcPr anchor="ctr"/>
                </a:tc>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sz="1200" dirty="0">
                          <a:latin typeface="Times New Roman" panose="02020603050405020304" pitchFamily="18" charset="0"/>
                          <a:cs typeface="Times New Roman" panose="02020603050405020304" pitchFamily="18" charset="0"/>
                        </a:rPr>
                        <a:t>Corso di aggiornamento organizzato dalla diocesi (mezza giornata)</a:t>
                      </a:r>
                    </a:p>
                  </a:txBody>
                  <a:tcPr anchor="ctr"/>
                </a:tc>
                <a:tc>
                  <a:txBody>
                    <a:bodyPr/>
                    <a:lstStyle/>
                    <a:p>
                      <a:pPr algn="ctr"/>
                      <a:r>
                        <a:rPr lang="it-IT" sz="1200" dirty="0">
                          <a:latin typeface="Times New Roman" panose="02020603050405020304" pitchFamily="18" charset="0"/>
                          <a:cs typeface="Times New Roman" panose="02020603050405020304" pitchFamily="18" charset="0"/>
                        </a:rPr>
                        <a:t>0,5</a:t>
                      </a:r>
                    </a:p>
                  </a:txBody>
                  <a:tcPr anchor="ctr"/>
                </a:tc>
              </a:tr>
              <a:tr h="370840">
                <a:tc>
                  <a:txBody>
                    <a:bodyPr/>
                    <a:lstStyle/>
                    <a:p>
                      <a:r>
                        <a:rPr lang="it-IT" sz="1200" dirty="0">
                          <a:latin typeface="Times New Roman" panose="02020603050405020304" pitchFamily="18" charset="0"/>
                          <a:cs typeface="Times New Roman" panose="02020603050405020304" pitchFamily="18" charset="0"/>
                        </a:rPr>
                        <a:t>Un corso di aggiornamento l’anno (minimo 20 ore) frequentato a partire dall’anno scolastico 2021/2022</a:t>
                      </a:r>
                    </a:p>
                  </a:txBody>
                  <a:tcPr anchor="ctr"/>
                </a:tc>
                <a:tc>
                  <a:txBody>
                    <a:bodyPr/>
                    <a:lstStyle/>
                    <a:p>
                      <a:pPr algn="ctr"/>
                      <a:r>
                        <a:rPr lang="it-IT" sz="1200" dirty="0">
                          <a:latin typeface="Times New Roman" panose="02020603050405020304" pitchFamily="18" charset="0"/>
                          <a:cs typeface="Times New Roman" panose="02020603050405020304" pitchFamily="18" charset="0"/>
                        </a:rPr>
                        <a:t>1,5</a:t>
                      </a:r>
                    </a:p>
                  </a:txBody>
                  <a:tcPr anchor="ctr"/>
                </a:tc>
              </a:tr>
              <a:tr h="314960">
                <a:tc>
                  <a:txBody>
                    <a:bodyPr/>
                    <a:lstStyle/>
                    <a:p>
                      <a:pPr algn="ctr"/>
                      <a:r>
                        <a:rPr lang="it-IT" sz="1200" b="1" dirty="0">
                          <a:latin typeface="Times New Roman" panose="02020603050405020304" pitchFamily="18" charset="0"/>
                          <a:cs typeface="Times New Roman" panose="02020603050405020304" pitchFamily="18" charset="0"/>
                        </a:rPr>
                        <a:t>ALTRI TITOLI UNIVERSITARI </a:t>
                      </a:r>
                      <a:r>
                        <a:rPr lang="it-IT" sz="1200" b="0" dirty="0">
                          <a:latin typeface="Times New Roman" panose="02020603050405020304" pitchFamily="18" charset="0"/>
                          <a:cs typeface="Times New Roman" panose="02020603050405020304" pitchFamily="18" charset="0"/>
                        </a:rPr>
                        <a:t>(max 12 punti)</a:t>
                      </a:r>
                      <a:endParaRPr lang="it-IT" sz="1200" b="1" dirty="0">
                        <a:latin typeface="Times New Roman" panose="02020603050405020304" pitchFamily="18" charset="0"/>
                        <a:cs typeface="Times New Roman" panose="02020603050405020304" pitchFamily="18" charset="0"/>
                      </a:endParaRPr>
                    </a:p>
                  </a:txBody>
                  <a:tcPr anchor="ctr"/>
                </a:tc>
                <a:tc>
                  <a:txBody>
                    <a:bodyPr/>
                    <a:lstStyle/>
                    <a:p>
                      <a:pPr algn="ctr"/>
                      <a:r>
                        <a:rPr lang="it-IT" sz="1200" b="1" dirty="0">
                          <a:latin typeface="Times New Roman" panose="02020603050405020304" pitchFamily="18" charset="0"/>
                          <a:cs typeface="Times New Roman" panose="02020603050405020304" pitchFamily="18" charset="0"/>
                        </a:rPr>
                        <a:t>PUNTI</a:t>
                      </a:r>
                    </a:p>
                  </a:txBody>
                  <a:tcPr anchor="ctr"/>
                </a:tc>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sz="1200" dirty="0">
                          <a:latin typeface="Times New Roman" panose="02020603050405020304" pitchFamily="18" charset="0"/>
                          <a:cs typeface="Times New Roman" panose="02020603050405020304" pitchFamily="18" charset="0"/>
                        </a:rPr>
                        <a:t>Diploma di specializzazione pluriennale rilasciato da Università pontificie, Statali, Libere (compreso Master in Bioetica e Sessuologia)</a:t>
                      </a:r>
                    </a:p>
                  </a:txBody>
                  <a:tcPr anchor="ctr"/>
                </a:tc>
                <a:tc>
                  <a:txBody>
                    <a:bodyPr/>
                    <a:lstStyle/>
                    <a:p>
                      <a:pPr algn="ctr"/>
                      <a:r>
                        <a:rPr lang="it-IT" sz="1200" dirty="0">
                          <a:latin typeface="Times New Roman" panose="02020603050405020304" pitchFamily="18" charset="0"/>
                          <a:cs typeface="Times New Roman" panose="02020603050405020304" pitchFamily="18" charset="0"/>
                        </a:rPr>
                        <a:t>6</a:t>
                      </a:r>
                    </a:p>
                  </a:txBody>
                  <a:tcPr anchor="ctr"/>
                </a:tc>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sz="1200" dirty="0">
                          <a:latin typeface="Times New Roman" panose="02020603050405020304" pitchFamily="18" charset="0"/>
                          <a:cs typeface="Times New Roman" panose="02020603050405020304" pitchFamily="18" charset="0"/>
                        </a:rPr>
                        <a:t>Diploma di perfezionamento di durata annuale corrispondente a 60 CFU pari a 1500 ore rilasciato da Università pontificie, Statali, Libere</a:t>
                      </a:r>
                    </a:p>
                  </a:txBody>
                  <a:tcPr anchor="ctr"/>
                </a:tc>
                <a:tc>
                  <a:txBody>
                    <a:bodyPr/>
                    <a:lstStyle/>
                    <a:p>
                      <a:pPr algn="ctr"/>
                      <a:r>
                        <a:rPr lang="it-IT" sz="1200" dirty="0">
                          <a:latin typeface="Times New Roman" panose="02020603050405020304" pitchFamily="18" charset="0"/>
                          <a:cs typeface="Times New Roman" panose="02020603050405020304" pitchFamily="18" charset="0"/>
                        </a:rPr>
                        <a:t>3</a:t>
                      </a:r>
                    </a:p>
                  </a:txBody>
                  <a:tcPr anchor="ctr"/>
                </a:tc>
              </a:tr>
              <a:tr h="370840">
                <a:tc>
                  <a:txBody>
                    <a:bodyPr/>
                    <a:lstStyle/>
                    <a:p>
                      <a:r>
                        <a:rPr lang="it-IT" sz="1200" dirty="0">
                          <a:latin typeface="Times New Roman" panose="02020603050405020304" pitchFamily="18" charset="0"/>
                          <a:cs typeface="Times New Roman" panose="02020603050405020304" pitchFamily="18" charset="0"/>
                        </a:rPr>
                        <a:t>Master universitario di I livello corrispondente a 60 CFU pari a 1500 ore rilasciato da Università pontificie, Statali, Libere</a:t>
                      </a:r>
                    </a:p>
                  </a:txBody>
                  <a:tcPr anchor="ctr"/>
                </a:tc>
                <a:tc>
                  <a:txBody>
                    <a:bodyPr/>
                    <a:lstStyle/>
                    <a:p>
                      <a:pPr algn="ctr"/>
                      <a:r>
                        <a:rPr lang="it-IT" sz="1200" dirty="0">
                          <a:latin typeface="Times New Roman" panose="02020603050405020304" pitchFamily="18" charset="0"/>
                          <a:cs typeface="Times New Roman" panose="02020603050405020304" pitchFamily="18" charset="0"/>
                        </a:rPr>
                        <a:t>3</a:t>
                      </a:r>
                    </a:p>
                  </a:txBody>
                  <a:tcPr anchor="ctr"/>
                </a:tc>
              </a:tr>
              <a:tr h="370840">
                <a:tc>
                  <a:txBody>
                    <a:bodyPr/>
                    <a:lstStyle/>
                    <a:p>
                      <a:r>
                        <a:rPr lang="it-IT" sz="1200" dirty="0">
                          <a:latin typeface="Times New Roman" panose="02020603050405020304" pitchFamily="18" charset="0"/>
                          <a:cs typeface="Times New Roman" panose="02020603050405020304" pitchFamily="18" charset="0"/>
                        </a:rPr>
                        <a:t>Master universitario di II livello corrispondente a 60 CFU pari a 1500 ore rilasciato da Università pontificie, Statali, Libere</a:t>
                      </a:r>
                    </a:p>
                  </a:txBody>
                  <a:tcPr anchor="ctr"/>
                </a:tc>
                <a:tc>
                  <a:txBody>
                    <a:bodyPr/>
                    <a:lstStyle/>
                    <a:p>
                      <a:pPr algn="ctr"/>
                      <a:r>
                        <a:rPr lang="it-IT" sz="1200" dirty="0">
                          <a:latin typeface="Times New Roman" panose="02020603050405020304" pitchFamily="18" charset="0"/>
                          <a:cs typeface="Times New Roman" panose="02020603050405020304" pitchFamily="18" charset="0"/>
                        </a:rPr>
                        <a:t>3</a:t>
                      </a:r>
                    </a:p>
                  </a:txBody>
                  <a:tcPr anchor="ctr"/>
                </a:tc>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sz="1200" dirty="0">
                          <a:latin typeface="Times New Roman" panose="02020603050405020304" pitchFamily="18" charset="0"/>
                          <a:cs typeface="Times New Roman" panose="02020603050405020304" pitchFamily="18" charset="0"/>
                        </a:rPr>
                        <a:t>Attestato corso di perfezionamento corrispondente almeno a 30 CFU pari a 750 ore rilasciato da Università pontificie, Statali, Libere</a:t>
                      </a:r>
                    </a:p>
                  </a:txBody>
                  <a:tcPr anchor="ctr"/>
                </a:tc>
                <a:tc>
                  <a:txBody>
                    <a:bodyPr/>
                    <a:lstStyle/>
                    <a:p>
                      <a:pPr algn="ctr"/>
                      <a:r>
                        <a:rPr lang="it-IT" sz="1200" dirty="0">
                          <a:latin typeface="Times New Roman" panose="02020603050405020304" pitchFamily="18" charset="0"/>
                          <a:cs typeface="Times New Roman" panose="02020603050405020304" pitchFamily="18" charset="0"/>
                        </a:rPr>
                        <a:t>1,5</a:t>
                      </a:r>
                    </a:p>
                  </a:txBody>
                  <a:tcPr anchor="ctr"/>
                </a:tc>
              </a:tr>
              <a:tr h="25581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sz="1200" dirty="0">
                          <a:latin typeface="Times New Roman" panose="02020603050405020304" pitchFamily="18" charset="0"/>
                          <a:cs typeface="Times New Roman" panose="02020603050405020304" pitchFamily="18" charset="0"/>
                        </a:rPr>
                        <a:t>Attestato corso di alta formazione corrispondente almeno a 30 CFU pari a 750 ore rilasciato da Università pontificie, Statali, Libere</a:t>
                      </a:r>
                    </a:p>
                  </a:txBody>
                  <a:tcPr anchor="ctr"/>
                </a:tc>
                <a:tc>
                  <a:txBody>
                    <a:bodyPr/>
                    <a:lstStyle/>
                    <a:p>
                      <a:pPr algn="ctr"/>
                      <a:r>
                        <a:rPr lang="it-IT" sz="1200" dirty="0">
                          <a:latin typeface="Times New Roman" panose="02020603050405020304" pitchFamily="18" charset="0"/>
                          <a:cs typeface="Times New Roman" panose="02020603050405020304" pitchFamily="18" charset="0"/>
                        </a:rPr>
                        <a:t>1,5</a:t>
                      </a:r>
                    </a:p>
                  </a:txBody>
                  <a:tcPr anchor="ctr"/>
                </a:tc>
              </a:tr>
            </a:tbl>
          </a:graphicData>
        </a:graphic>
      </p:graphicFrame>
    </p:spTree>
    <p:extLst>
      <p:ext uri="{BB962C8B-B14F-4D97-AF65-F5344CB8AC3E}">
        <p14:creationId xmlns:p14="http://schemas.microsoft.com/office/powerpoint/2010/main" val="2977217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736600" y="1414462"/>
            <a:ext cx="10515600" cy="1325563"/>
          </a:xfrm>
        </p:spPr>
        <p:txBody>
          <a:bodyPr>
            <a:normAutofit/>
          </a:bodyPr>
          <a:lstStyle/>
          <a:p>
            <a:r>
              <a:rPr lang="it-IT" sz="1800" b="1" dirty="0">
                <a:solidFill>
                  <a:srgbClr val="C00000"/>
                </a:solidFill>
                <a:latin typeface="Times New Roman" panose="02020603050405020304" pitchFamily="18" charset="0"/>
                <a:ea typeface="+mn-ea"/>
                <a:cs typeface="Times New Roman" panose="02020603050405020304" pitchFamily="18" charset="0"/>
              </a:rPr>
              <a:t>In caso di parità di punteggio si osserveranno i seguenti </a:t>
            </a:r>
            <a:r>
              <a:rPr lang="it-IT" sz="1800" b="1" dirty="0" smtClean="0">
                <a:solidFill>
                  <a:srgbClr val="C00000"/>
                </a:solidFill>
                <a:latin typeface="Times New Roman" panose="02020603050405020304" pitchFamily="18" charset="0"/>
                <a:ea typeface="+mn-ea"/>
                <a:cs typeface="Times New Roman" panose="02020603050405020304" pitchFamily="18" charset="0"/>
              </a:rPr>
              <a:t>criteri:</a:t>
            </a:r>
            <a:endParaRPr lang="it-IT" sz="1800" b="1" dirty="0">
              <a:solidFill>
                <a:srgbClr val="C00000"/>
              </a:solidFill>
            </a:endParaRPr>
          </a:p>
        </p:txBody>
      </p:sp>
      <p:sp>
        <p:nvSpPr>
          <p:cNvPr id="4" name="Segnaposto contenuto 3">
            <a:extLst>
              <a:ext uri="{FF2B5EF4-FFF2-40B4-BE49-F238E27FC236}">
                <a16:creationId xmlns="" xmlns:a16="http://schemas.microsoft.com/office/drawing/2014/main" id="{7C0FE28E-4BD9-460A-895D-880409702E85}"/>
              </a:ext>
            </a:extLst>
          </p:cNvPr>
          <p:cNvSpPr txBox="1">
            <a:spLocks noGrp="1"/>
          </p:cNvSpPr>
          <p:nvPr>
            <p:ph idx="1"/>
          </p:nvPr>
        </p:nvSpPr>
        <p:spPr>
          <a:xfrm>
            <a:off x="736600" y="2740025"/>
            <a:ext cx="10515600" cy="2863348"/>
          </a:xfrm>
          <a:prstGeom prst="rect">
            <a:avLst/>
          </a:prstGeom>
          <a:noFill/>
        </p:spPr>
        <p:txBody>
          <a:bodyPr wrap="square" rtlCol="0">
            <a:spAutoFit/>
          </a:bodyPr>
          <a:lstStyle/>
          <a:p>
            <a:pPr marL="263525" indent="-263525">
              <a:buFont typeface="+mj-lt"/>
              <a:buAutoNum type="arabicPeriod"/>
            </a:pPr>
            <a:r>
              <a:rPr lang="it-IT" sz="1400" dirty="0" smtClean="0">
                <a:solidFill>
                  <a:prstClr val="black"/>
                </a:solidFill>
                <a:latin typeface="Times New Roman" panose="02020603050405020304" pitchFamily="18" charset="0"/>
                <a:cs typeface="Times New Roman" panose="02020603050405020304" pitchFamily="18" charset="0"/>
              </a:rPr>
              <a:t>Possesso </a:t>
            </a:r>
            <a:r>
              <a:rPr lang="it-IT" sz="1400" dirty="0">
                <a:solidFill>
                  <a:prstClr val="black"/>
                </a:solidFill>
                <a:latin typeface="Times New Roman" panose="02020603050405020304" pitchFamily="18" charset="0"/>
                <a:cs typeface="Times New Roman" panose="02020603050405020304" pitchFamily="18" charset="0"/>
              </a:rPr>
              <a:t>delle condizioni previste legge 104/92</a:t>
            </a:r>
          </a:p>
          <a:p>
            <a:pPr marL="263525" indent="-263525">
              <a:buFont typeface="+mj-lt"/>
              <a:buAutoNum type="arabicPeriod"/>
            </a:pPr>
            <a:r>
              <a:rPr lang="it-IT" sz="1400" dirty="0">
                <a:solidFill>
                  <a:prstClr val="black"/>
                </a:solidFill>
                <a:latin typeface="Times New Roman" panose="02020603050405020304" pitchFamily="18" charset="0"/>
                <a:cs typeface="Times New Roman" panose="02020603050405020304" pitchFamily="18" charset="0"/>
              </a:rPr>
              <a:t>Anni di servizio</a:t>
            </a:r>
          </a:p>
          <a:p>
            <a:pPr marL="263525" indent="-263525">
              <a:buFont typeface="+mj-lt"/>
              <a:buAutoNum type="arabicPeriod"/>
            </a:pPr>
            <a:r>
              <a:rPr lang="it-IT" sz="1400" dirty="0">
                <a:solidFill>
                  <a:prstClr val="black"/>
                </a:solidFill>
                <a:latin typeface="Times New Roman" panose="02020603050405020304" pitchFamily="18" charset="0"/>
                <a:cs typeface="Times New Roman" panose="02020603050405020304" pitchFamily="18" charset="0"/>
              </a:rPr>
              <a:t>Grado del titolo teologico</a:t>
            </a:r>
          </a:p>
          <a:p>
            <a:pPr marL="263525" indent="-263525">
              <a:buFont typeface="+mj-lt"/>
              <a:buAutoNum type="arabicPeriod"/>
            </a:pPr>
            <a:r>
              <a:rPr lang="it-IT" sz="1400" dirty="0">
                <a:solidFill>
                  <a:prstClr val="black"/>
                </a:solidFill>
                <a:latin typeface="Times New Roman" panose="02020603050405020304" pitchFamily="18" charset="0"/>
                <a:cs typeface="Times New Roman" panose="02020603050405020304" pitchFamily="18" charset="0"/>
              </a:rPr>
              <a:t>Voto del titolo teologico</a:t>
            </a:r>
          </a:p>
          <a:p>
            <a:pPr marL="263525" indent="-263525">
              <a:buFont typeface="+mj-lt"/>
              <a:buAutoNum type="arabicPeriod"/>
            </a:pPr>
            <a:r>
              <a:rPr lang="it-IT" sz="1400" dirty="0">
                <a:solidFill>
                  <a:prstClr val="black"/>
                </a:solidFill>
                <a:latin typeface="Times New Roman" panose="02020603050405020304" pitchFamily="18" charset="0"/>
                <a:cs typeface="Times New Roman" panose="02020603050405020304" pitchFamily="18" charset="0"/>
              </a:rPr>
              <a:t>Voto di esame di abilitazione</a:t>
            </a:r>
          </a:p>
          <a:p>
            <a:pPr marL="263525" indent="-263525">
              <a:buFont typeface="+mj-lt"/>
              <a:buAutoNum type="arabicPeriod"/>
            </a:pPr>
            <a:r>
              <a:rPr lang="it-IT" sz="1400" dirty="0">
                <a:solidFill>
                  <a:prstClr val="black"/>
                </a:solidFill>
                <a:latin typeface="Times New Roman" panose="02020603050405020304" pitchFamily="18" charset="0"/>
                <a:cs typeface="Times New Roman" panose="02020603050405020304" pitchFamily="18" charset="0"/>
              </a:rPr>
              <a:t>Matrimonio o professione religiosa</a:t>
            </a:r>
          </a:p>
          <a:p>
            <a:pPr marL="263525" indent="-263525">
              <a:buFont typeface="+mj-lt"/>
              <a:buAutoNum type="arabicPeriod"/>
            </a:pPr>
            <a:r>
              <a:rPr lang="it-IT" sz="1400" dirty="0">
                <a:solidFill>
                  <a:prstClr val="black"/>
                </a:solidFill>
                <a:latin typeface="Times New Roman" panose="02020603050405020304" pitchFamily="18" charset="0"/>
                <a:cs typeface="Times New Roman" panose="02020603050405020304" pitchFamily="18" charset="0"/>
              </a:rPr>
              <a:t>Figli a carico</a:t>
            </a:r>
          </a:p>
          <a:p>
            <a:pPr marL="263525" indent="-263525">
              <a:buFont typeface="+mj-lt"/>
              <a:buAutoNum type="arabicPeriod"/>
            </a:pPr>
            <a:r>
              <a:rPr lang="it-IT" sz="1400" dirty="0">
                <a:solidFill>
                  <a:prstClr val="black"/>
                </a:solidFill>
                <a:latin typeface="Times New Roman" panose="02020603050405020304" pitchFamily="18" charset="0"/>
                <a:cs typeface="Times New Roman" panose="02020603050405020304" pitchFamily="18" charset="0"/>
              </a:rPr>
              <a:t>Età dei figli a carico (si privilegia chi ha figli piccoli)</a:t>
            </a:r>
          </a:p>
          <a:p>
            <a:pPr marL="263525" indent="-263525">
              <a:buFont typeface="+mj-lt"/>
              <a:buAutoNum type="arabicPeriod"/>
            </a:pPr>
            <a:r>
              <a:rPr lang="it-IT" sz="1400" dirty="0">
                <a:solidFill>
                  <a:prstClr val="black"/>
                </a:solidFill>
                <a:latin typeface="Times New Roman" panose="02020603050405020304" pitchFamily="18" charset="0"/>
                <a:cs typeface="Times New Roman" panose="02020603050405020304" pitchFamily="18" charset="0"/>
              </a:rPr>
              <a:t>La data di nascita (si privilegia l’insegnante più giovane)</a:t>
            </a:r>
          </a:p>
        </p:txBody>
      </p:sp>
      <p:pic>
        <p:nvPicPr>
          <p:cNvPr id="5" name="Immagine 4">
            <a:extLst>
              <a:ext uri="{FF2B5EF4-FFF2-40B4-BE49-F238E27FC236}">
                <a16:creationId xmlns="" xmlns:a16="http://schemas.microsoft.com/office/drawing/2014/main" id="{D085768A-59CD-491A-8B88-21F819C3A29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85775" y="164083"/>
            <a:ext cx="728293" cy="958280"/>
          </a:xfrm>
          <a:prstGeom prst="rect">
            <a:avLst/>
          </a:prstGeom>
        </p:spPr>
      </p:pic>
      <p:pic>
        <p:nvPicPr>
          <p:cNvPr id="6" name="Immagine 5"/>
          <p:cNvPicPr/>
          <p:nvPr/>
        </p:nvPicPr>
        <p:blipFill>
          <a:blip r:embed="rId3">
            <a:extLst>
              <a:ext uri="{28A0092B-C50C-407E-A947-70E740481C1C}">
                <a14:useLocalDpi xmlns:a14="http://schemas.microsoft.com/office/drawing/2010/main" val="0"/>
              </a:ext>
            </a:extLst>
          </a:blip>
          <a:stretch>
            <a:fillRect/>
          </a:stretch>
        </p:blipFill>
        <p:spPr>
          <a:xfrm>
            <a:off x="5273040" y="203575"/>
            <a:ext cx="1158240" cy="993395"/>
          </a:xfrm>
          <a:prstGeom prst="rect">
            <a:avLst/>
          </a:prstGeom>
        </p:spPr>
      </p:pic>
      <p:pic>
        <p:nvPicPr>
          <p:cNvPr id="7" name="Immagine 6">
            <a:extLst>
              <a:ext uri="{FF2B5EF4-FFF2-40B4-BE49-F238E27FC236}">
                <a16:creationId xmlns="" xmlns:a16="http://schemas.microsoft.com/office/drawing/2014/main" id="{E750A67E-A3FB-4AB8-A7F4-DD6FF9F7E9B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629775" y="374650"/>
            <a:ext cx="2076450" cy="747713"/>
          </a:xfrm>
          <a:prstGeom prst="rect">
            <a:avLst/>
          </a:prstGeom>
        </p:spPr>
      </p:pic>
    </p:spTree>
    <p:extLst>
      <p:ext uri="{BB962C8B-B14F-4D97-AF65-F5344CB8AC3E}">
        <p14:creationId xmlns:p14="http://schemas.microsoft.com/office/powerpoint/2010/main" val="32402475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a:extLst>
              <a:ext uri="{FF2B5EF4-FFF2-40B4-BE49-F238E27FC236}">
                <a16:creationId xmlns="" xmlns:a16="http://schemas.microsoft.com/office/drawing/2014/main" id="{1E1C8538-1C7A-49F1-BEFE-6FD9966738C1}"/>
              </a:ext>
            </a:extLst>
          </p:cNvPr>
          <p:cNvSpPr>
            <a:spLocks noGrp="1"/>
          </p:cNvSpPr>
          <p:nvPr>
            <p:ph type="subTitle" idx="1"/>
          </p:nvPr>
        </p:nvSpPr>
        <p:spPr>
          <a:xfrm>
            <a:off x="526415" y="3473273"/>
            <a:ext cx="11159490" cy="958280"/>
          </a:xfrm>
        </p:spPr>
        <p:txBody>
          <a:bodyPr>
            <a:normAutofit/>
          </a:bodyPr>
          <a:lstStyle/>
          <a:p>
            <a:pPr>
              <a:lnSpc>
                <a:spcPct val="110000"/>
              </a:lnSpc>
            </a:pPr>
            <a:r>
              <a:rPr lang="it-IT" sz="4600" dirty="0">
                <a:solidFill>
                  <a:srgbClr val="0070C0"/>
                </a:solidFill>
                <a:latin typeface="Times New Roman" panose="02020603050405020304" pitchFamily="18" charset="0"/>
                <a:cs typeface="Times New Roman" panose="02020603050405020304" pitchFamily="18" charset="0"/>
              </a:rPr>
              <a:t>INCARICHI E SUPPLENZE</a:t>
            </a:r>
          </a:p>
        </p:txBody>
      </p:sp>
      <p:pic>
        <p:nvPicPr>
          <p:cNvPr id="5" name="Immagine 4">
            <a:extLst>
              <a:ext uri="{FF2B5EF4-FFF2-40B4-BE49-F238E27FC236}">
                <a16:creationId xmlns="" xmlns:a16="http://schemas.microsoft.com/office/drawing/2014/main" id="{D085768A-59CD-491A-8B88-21F819C3A29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26415" y="374650"/>
            <a:ext cx="967105" cy="1272506"/>
          </a:xfrm>
          <a:prstGeom prst="rect">
            <a:avLst/>
          </a:prstGeom>
        </p:spPr>
      </p:pic>
      <p:pic>
        <p:nvPicPr>
          <p:cNvPr id="7" name="Immagine 6">
            <a:extLst>
              <a:ext uri="{FF2B5EF4-FFF2-40B4-BE49-F238E27FC236}">
                <a16:creationId xmlns="" xmlns:a16="http://schemas.microsoft.com/office/drawing/2014/main" id="{E750A67E-A3FB-4AB8-A7F4-DD6FF9F7E9B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609455" y="637046"/>
            <a:ext cx="2076450" cy="747713"/>
          </a:xfrm>
          <a:prstGeom prst="rect">
            <a:avLst/>
          </a:prstGeom>
        </p:spPr>
      </p:pic>
      <p:pic>
        <p:nvPicPr>
          <p:cNvPr id="6" name="Immagine 5"/>
          <p:cNvPicPr/>
          <p:nvPr/>
        </p:nvPicPr>
        <p:blipFill>
          <a:blip r:embed="rId4">
            <a:extLst>
              <a:ext uri="{28A0092B-C50C-407E-A947-70E740481C1C}">
                <a14:useLocalDpi xmlns:a14="http://schemas.microsoft.com/office/drawing/2010/main" val="0"/>
              </a:ext>
            </a:extLst>
          </a:blip>
          <a:stretch>
            <a:fillRect/>
          </a:stretch>
        </p:blipFill>
        <p:spPr>
          <a:xfrm>
            <a:off x="5232400" y="374650"/>
            <a:ext cx="1320800" cy="1272506"/>
          </a:xfrm>
          <a:prstGeom prst="rect">
            <a:avLst/>
          </a:prstGeom>
        </p:spPr>
      </p:pic>
    </p:spTree>
    <p:extLst>
      <p:ext uri="{BB962C8B-B14F-4D97-AF65-F5344CB8AC3E}">
        <p14:creationId xmlns:p14="http://schemas.microsoft.com/office/powerpoint/2010/main" val="47073835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magine 4">
            <a:extLst>
              <a:ext uri="{FF2B5EF4-FFF2-40B4-BE49-F238E27FC236}">
                <a16:creationId xmlns="" xmlns:a16="http://schemas.microsoft.com/office/drawing/2014/main" id="{D085768A-59CD-491A-8B88-21F819C3A29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85775" y="164083"/>
            <a:ext cx="728293" cy="958280"/>
          </a:xfrm>
          <a:prstGeom prst="rect">
            <a:avLst/>
          </a:prstGeom>
        </p:spPr>
      </p:pic>
      <p:pic>
        <p:nvPicPr>
          <p:cNvPr id="7" name="Immagine 6">
            <a:extLst>
              <a:ext uri="{FF2B5EF4-FFF2-40B4-BE49-F238E27FC236}">
                <a16:creationId xmlns="" xmlns:a16="http://schemas.microsoft.com/office/drawing/2014/main" id="{E750A67E-A3FB-4AB8-A7F4-DD6FF9F7E9B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629775" y="374650"/>
            <a:ext cx="2076450" cy="747713"/>
          </a:xfrm>
          <a:prstGeom prst="rect">
            <a:avLst/>
          </a:prstGeom>
        </p:spPr>
      </p:pic>
      <p:sp>
        <p:nvSpPr>
          <p:cNvPr id="6" name="CasellaDiTesto 5">
            <a:extLst>
              <a:ext uri="{FF2B5EF4-FFF2-40B4-BE49-F238E27FC236}">
                <a16:creationId xmlns="" xmlns:a16="http://schemas.microsoft.com/office/drawing/2014/main" id="{2B3C848D-6820-46AB-84A2-5A1FC70DF596}"/>
              </a:ext>
            </a:extLst>
          </p:cNvPr>
          <p:cNvSpPr txBox="1"/>
          <p:nvPr/>
        </p:nvSpPr>
        <p:spPr>
          <a:xfrm>
            <a:off x="1053069" y="1519807"/>
            <a:ext cx="3533775" cy="338554"/>
          </a:xfrm>
          <a:prstGeom prst="rect">
            <a:avLst/>
          </a:prstGeom>
          <a:noFill/>
        </p:spPr>
        <p:txBody>
          <a:bodyPr wrap="square" rtlCol="0">
            <a:spAutoFit/>
          </a:bodyPr>
          <a:lstStyle/>
          <a:p>
            <a:pPr algn="ctr"/>
            <a:r>
              <a:rPr lang="it-IT" sz="1600" b="1" dirty="0">
                <a:solidFill>
                  <a:srgbClr val="C00000"/>
                </a:solidFill>
                <a:latin typeface="Times New Roman" panose="02020603050405020304" pitchFamily="18" charset="0"/>
                <a:cs typeface="Times New Roman" panose="02020603050405020304" pitchFamily="18" charset="0"/>
              </a:rPr>
              <a:t>Condizioni e modalità per gli incarichi</a:t>
            </a:r>
          </a:p>
        </p:txBody>
      </p:sp>
      <p:sp>
        <p:nvSpPr>
          <p:cNvPr id="8" name="CasellaDiTesto 7">
            <a:extLst>
              <a:ext uri="{FF2B5EF4-FFF2-40B4-BE49-F238E27FC236}">
                <a16:creationId xmlns="" xmlns:a16="http://schemas.microsoft.com/office/drawing/2014/main" id="{F930CD18-F803-4842-95A5-8FF29F9C26CB}"/>
              </a:ext>
            </a:extLst>
          </p:cNvPr>
          <p:cNvSpPr txBox="1"/>
          <p:nvPr/>
        </p:nvSpPr>
        <p:spPr>
          <a:xfrm>
            <a:off x="482900" y="1858361"/>
            <a:ext cx="4674114" cy="1384995"/>
          </a:xfrm>
          <a:prstGeom prst="rect">
            <a:avLst/>
          </a:prstGeom>
          <a:noFill/>
        </p:spPr>
        <p:txBody>
          <a:bodyPr wrap="square" rtlCol="0">
            <a:spAutoFit/>
          </a:bodyPr>
          <a:lstStyle/>
          <a:p>
            <a:pPr algn="just"/>
            <a:r>
              <a:rPr lang="it-IT" sz="1400" dirty="0">
                <a:latin typeface="Times New Roman" panose="02020603050405020304" pitchFamily="18" charset="0"/>
                <a:cs typeface="Times New Roman" panose="02020603050405020304" pitchFamily="18" charset="0"/>
              </a:rPr>
              <a:t>Di norma tutte le assegnazioni sui posti d’insegnamento disponibili si effettuano nell’ordine di inclusione negli elenchi di merito e tenendo conto, ove  possibile, delle preferenze espresse dagli insegnanti, salvo casi particolari riservati alla personale valutazione dell’Ordinario diocesano e/o del Direttore dell’Ufficio IRC</a:t>
            </a:r>
          </a:p>
        </p:txBody>
      </p:sp>
      <p:sp>
        <p:nvSpPr>
          <p:cNvPr id="9" name="CasellaDiTesto 8">
            <a:extLst>
              <a:ext uri="{FF2B5EF4-FFF2-40B4-BE49-F238E27FC236}">
                <a16:creationId xmlns="" xmlns:a16="http://schemas.microsoft.com/office/drawing/2014/main" id="{3D8B20DE-A677-4DC2-88FD-CAD7779C1DE5}"/>
              </a:ext>
            </a:extLst>
          </p:cNvPr>
          <p:cNvSpPr txBox="1"/>
          <p:nvPr/>
        </p:nvSpPr>
        <p:spPr>
          <a:xfrm>
            <a:off x="6665884" y="1519807"/>
            <a:ext cx="3533775" cy="338554"/>
          </a:xfrm>
          <a:prstGeom prst="rect">
            <a:avLst/>
          </a:prstGeom>
          <a:noFill/>
        </p:spPr>
        <p:txBody>
          <a:bodyPr wrap="square" rtlCol="0">
            <a:spAutoFit/>
          </a:bodyPr>
          <a:lstStyle/>
          <a:p>
            <a:pPr algn="ctr"/>
            <a:r>
              <a:rPr lang="it-IT" sz="1600" b="1" dirty="0">
                <a:solidFill>
                  <a:srgbClr val="C00000"/>
                </a:solidFill>
                <a:latin typeface="Times New Roman" panose="02020603050405020304" pitchFamily="18" charset="0"/>
                <a:cs typeface="Times New Roman" panose="02020603050405020304" pitchFamily="18" charset="0"/>
              </a:rPr>
              <a:t>Orario settimanale di insegnamento</a:t>
            </a:r>
          </a:p>
        </p:txBody>
      </p:sp>
      <p:sp>
        <p:nvSpPr>
          <p:cNvPr id="10" name="CasellaDiTesto 9">
            <a:extLst>
              <a:ext uri="{FF2B5EF4-FFF2-40B4-BE49-F238E27FC236}">
                <a16:creationId xmlns="" xmlns:a16="http://schemas.microsoft.com/office/drawing/2014/main" id="{F57FCB84-5727-4F27-9232-67F35C21DB81}"/>
              </a:ext>
            </a:extLst>
          </p:cNvPr>
          <p:cNvSpPr txBox="1"/>
          <p:nvPr/>
        </p:nvSpPr>
        <p:spPr>
          <a:xfrm>
            <a:off x="6289964" y="1879252"/>
            <a:ext cx="4674114" cy="1815882"/>
          </a:xfrm>
          <a:prstGeom prst="rect">
            <a:avLst/>
          </a:prstGeom>
          <a:noFill/>
        </p:spPr>
        <p:txBody>
          <a:bodyPr wrap="square" rtlCol="0">
            <a:spAutoFit/>
          </a:bodyPr>
          <a:lstStyle/>
          <a:p>
            <a:pPr algn="just"/>
            <a:r>
              <a:rPr lang="it-IT" sz="1400" dirty="0">
                <a:latin typeface="Times New Roman" panose="02020603050405020304" pitchFamily="18" charset="0"/>
                <a:cs typeface="Times New Roman" panose="02020603050405020304" pitchFamily="18" charset="0"/>
              </a:rPr>
              <a:t>L’orario settimanale previsto dall’ordinamento scolastico:</a:t>
            </a:r>
          </a:p>
          <a:p>
            <a:pPr marL="285750" indent="-285750" algn="just">
              <a:buFont typeface="Arial" panose="020B0604020202020204" pitchFamily="34" charset="0"/>
              <a:buChar char="•"/>
            </a:pPr>
            <a:r>
              <a:rPr lang="it-IT" sz="1400" dirty="0">
                <a:latin typeface="Times New Roman" panose="02020603050405020304" pitchFamily="18" charset="0"/>
                <a:cs typeface="Times New Roman" panose="02020603050405020304" pitchFamily="18" charset="0"/>
              </a:rPr>
              <a:t>25 ore Scuola dell’Infanzia</a:t>
            </a:r>
          </a:p>
          <a:p>
            <a:pPr marL="285750" indent="-285750" algn="just">
              <a:buFont typeface="Arial" panose="020B0604020202020204" pitchFamily="34" charset="0"/>
              <a:buChar char="•"/>
            </a:pPr>
            <a:r>
              <a:rPr lang="it-IT" sz="1400" dirty="0">
                <a:latin typeface="Times New Roman" panose="02020603050405020304" pitchFamily="18" charset="0"/>
                <a:cs typeface="Times New Roman" panose="02020603050405020304" pitchFamily="18" charset="0"/>
              </a:rPr>
              <a:t>22 ore + 2 ore di programmazione Scuola Primaria</a:t>
            </a:r>
          </a:p>
          <a:p>
            <a:pPr marL="285750" indent="-285750" algn="just">
              <a:buFont typeface="Arial" panose="020B0604020202020204" pitchFamily="34" charset="0"/>
              <a:buChar char="•"/>
            </a:pPr>
            <a:r>
              <a:rPr lang="it-IT" sz="1400" dirty="0">
                <a:latin typeface="Times New Roman" panose="02020603050405020304" pitchFamily="18" charset="0"/>
                <a:cs typeface="Times New Roman" panose="02020603050405020304" pitchFamily="18" charset="0"/>
              </a:rPr>
              <a:t>18 ore Scuola secondaria di I e II grado</a:t>
            </a:r>
          </a:p>
          <a:p>
            <a:pPr algn="just"/>
            <a:r>
              <a:rPr lang="it-IT" sz="1400" dirty="0">
                <a:latin typeface="Times New Roman" panose="02020603050405020304" pitchFamily="18" charset="0"/>
                <a:cs typeface="Times New Roman" panose="02020603050405020304" pitchFamily="18" charset="0"/>
              </a:rPr>
              <a:t>In mancanza della disponibilità di tali orari, fino ad un massimo di tre istituzioni scolastiche, saranno assegnati posti di consistenza ridotta.</a:t>
            </a:r>
          </a:p>
          <a:p>
            <a:pPr algn="just"/>
            <a:r>
              <a:rPr lang="it-IT" sz="1400" b="1" dirty="0">
                <a:latin typeface="Times New Roman" panose="02020603050405020304" pitchFamily="18" charset="0"/>
                <a:cs typeface="Times New Roman" panose="02020603050405020304" pitchFamily="18" charset="0"/>
              </a:rPr>
              <a:t>Agli </a:t>
            </a:r>
            <a:r>
              <a:rPr lang="it-IT" sz="1400" b="1" dirty="0" err="1">
                <a:latin typeface="Times New Roman" panose="02020603050405020304" pitchFamily="18" charset="0"/>
                <a:cs typeface="Times New Roman" panose="02020603050405020304" pitchFamily="18" charset="0"/>
              </a:rPr>
              <a:t>IdR</a:t>
            </a:r>
            <a:r>
              <a:rPr lang="it-IT" sz="1400" b="1" dirty="0">
                <a:latin typeface="Times New Roman" panose="02020603050405020304" pitchFamily="18" charset="0"/>
                <a:cs typeface="Times New Roman" panose="02020603050405020304" pitchFamily="18" charset="0"/>
              </a:rPr>
              <a:t> di ruolo deve essere garantito l’orario cattedra</a:t>
            </a:r>
          </a:p>
        </p:txBody>
      </p:sp>
      <p:sp>
        <p:nvSpPr>
          <p:cNvPr id="11" name="CasellaDiTesto 10">
            <a:extLst>
              <a:ext uri="{FF2B5EF4-FFF2-40B4-BE49-F238E27FC236}">
                <a16:creationId xmlns="" xmlns:a16="http://schemas.microsoft.com/office/drawing/2014/main" id="{A7A30905-FFEA-4FA0-9D28-6C7DD5BC0633}"/>
              </a:ext>
            </a:extLst>
          </p:cNvPr>
          <p:cNvSpPr txBox="1"/>
          <p:nvPr/>
        </p:nvSpPr>
        <p:spPr>
          <a:xfrm>
            <a:off x="482900" y="4152686"/>
            <a:ext cx="11223324" cy="338554"/>
          </a:xfrm>
          <a:prstGeom prst="rect">
            <a:avLst/>
          </a:prstGeom>
          <a:noFill/>
        </p:spPr>
        <p:txBody>
          <a:bodyPr wrap="square" rtlCol="0">
            <a:spAutoFit/>
          </a:bodyPr>
          <a:lstStyle/>
          <a:p>
            <a:pPr algn="ctr"/>
            <a:r>
              <a:rPr lang="it-IT" sz="1600" b="1" dirty="0">
                <a:solidFill>
                  <a:srgbClr val="C00000"/>
                </a:solidFill>
                <a:latin typeface="Times New Roman" panose="02020603050405020304" pitchFamily="18" charset="0"/>
                <a:cs typeface="Times New Roman" panose="02020603050405020304" pitchFamily="18" charset="0"/>
              </a:rPr>
              <a:t>Conferma sede ed incremento orario</a:t>
            </a:r>
          </a:p>
        </p:txBody>
      </p:sp>
      <p:sp>
        <p:nvSpPr>
          <p:cNvPr id="12" name="CasellaDiTesto 11">
            <a:extLst>
              <a:ext uri="{FF2B5EF4-FFF2-40B4-BE49-F238E27FC236}">
                <a16:creationId xmlns="" xmlns:a16="http://schemas.microsoft.com/office/drawing/2014/main" id="{0BA5EBDC-AC56-478F-AC7A-18D9BC25460B}"/>
              </a:ext>
            </a:extLst>
          </p:cNvPr>
          <p:cNvSpPr txBox="1"/>
          <p:nvPr/>
        </p:nvSpPr>
        <p:spPr>
          <a:xfrm>
            <a:off x="1214068" y="4483875"/>
            <a:ext cx="9176842" cy="1877437"/>
          </a:xfrm>
          <a:prstGeom prst="rect">
            <a:avLst/>
          </a:prstGeom>
          <a:noFill/>
        </p:spPr>
        <p:txBody>
          <a:bodyPr wrap="square" rtlCol="0">
            <a:spAutoFit/>
          </a:bodyPr>
          <a:lstStyle/>
          <a:p>
            <a:pPr algn="just"/>
            <a:r>
              <a:rPr lang="it-IT" sz="1400" dirty="0">
                <a:latin typeface="Times New Roman" panose="02020603050405020304" pitchFamily="18" charset="0"/>
                <a:cs typeface="Times New Roman" panose="02020603050405020304" pitchFamily="18" charset="0"/>
              </a:rPr>
              <a:t>L’Ufficio IRC avrà cura di assicurare al maggior numero possibile di docenti un orario pari a quello previsto per ottenere la progressione economica.</a:t>
            </a:r>
          </a:p>
          <a:p>
            <a:pPr algn="just"/>
            <a:r>
              <a:rPr lang="it-IT" sz="1400" dirty="0">
                <a:effectLst/>
                <a:latin typeface="Times New Roman" panose="02020603050405020304" pitchFamily="18" charset="0"/>
                <a:ea typeface="Times New Roman" panose="02020603050405020304" pitchFamily="18" charset="0"/>
              </a:rPr>
              <a:t>Ciascun insegnante è considerato, ai fini della conferma nel posto, incaricato in una sola scuola, nella quale conserva, se possibile, la nomina ottenuta nell’anno precedente, beneficiando, nel caso in cui non fruisca di orario completo, degli eventuali incrementi di orario che in essa dovessero verificarsi.</a:t>
            </a:r>
          </a:p>
          <a:p>
            <a:pPr algn="just"/>
            <a:r>
              <a:rPr lang="it-IT" sz="1400" dirty="0">
                <a:effectLst/>
                <a:latin typeface="Times New Roman" panose="02020603050405020304" pitchFamily="18" charset="0"/>
                <a:ea typeface="Times New Roman" panose="02020603050405020304" pitchFamily="18" charset="0"/>
              </a:rPr>
              <a:t>Nel caso in cui in una stessa scuola dovessero prestare servizio più insegnanti incaricati in sede principale, gli eventuali incrementi di orario saranno attribuiti prima ai docenti stabilizzati con ricostruzione di carriera e successivamente ai docenti non stabilizzati nell’ordine di iscrizione nell’elenco di merito diocesano</a:t>
            </a:r>
            <a:r>
              <a:rPr lang="it-IT" sz="1800" dirty="0">
                <a:effectLst/>
                <a:latin typeface="Times New Roman" panose="02020603050405020304" pitchFamily="18" charset="0"/>
                <a:ea typeface="Times New Roman" panose="02020603050405020304" pitchFamily="18" charset="0"/>
              </a:rPr>
              <a:t>.</a:t>
            </a:r>
            <a:endParaRPr lang="it-IT" sz="1400" dirty="0">
              <a:latin typeface="Times New Roman" panose="02020603050405020304" pitchFamily="18" charset="0"/>
              <a:cs typeface="Times New Roman" panose="02020603050405020304" pitchFamily="18" charset="0"/>
            </a:endParaRPr>
          </a:p>
        </p:txBody>
      </p:sp>
      <p:pic>
        <p:nvPicPr>
          <p:cNvPr id="13" name="Immagine 12"/>
          <p:cNvPicPr/>
          <p:nvPr/>
        </p:nvPicPr>
        <p:blipFill>
          <a:blip r:embed="rId4">
            <a:extLst>
              <a:ext uri="{28A0092B-C50C-407E-A947-70E740481C1C}">
                <a14:useLocalDpi xmlns:a14="http://schemas.microsoft.com/office/drawing/2010/main" val="0"/>
              </a:ext>
            </a:extLst>
          </a:blip>
          <a:stretch>
            <a:fillRect/>
          </a:stretch>
        </p:blipFill>
        <p:spPr>
          <a:xfrm>
            <a:off x="5273040" y="203575"/>
            <a:ext cx="1158240" cy="993395"/>
          </a:xfrm>
          <a:prstGeom prst="rect">
            <a:avLst/>
          </a:prstGeom>
        </p:spPr>
      </p:pic>
    </p:spTree>
    <p:extLst>
      <p:ext uri="{BB962C8B-B14F-4D97-AF65-F5344CB8AC3E}">
        <p14:creationId xmlns:p14="http://schemas.microsoft.com/office/powerpoint/2010/main" val="17147267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fade">
                                      <p:cBhvr>
                                        <p:cTn id="17" dur="50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fade">
                                      <p:cBhvr>
                                        <p:cTn id="22" dur="500"/>
                                        <p:tgtEl>
                                          <p:spTgt spid="10"/>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animEffect transition="in" filter="fade">
                                      <p:cBhvr>
                                        <p:cTn id="27" dur="500"/>
                                        <p:tgtEl>
                                          <p:spTgt spid="11"/>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2"/>
                                        </p:tgtEl>
                                        <p:attrNameLst>
                                          <p:attrName>style.visibility</p:attrName>
                                        </p:attrNameLst>
                                      </p:cBhvr>
                                      <p:to>
                                        <p:strVal val="visible"/>
                                      </p:to>
                                    </p:set>
                                    <p:animEffect transition="in" filter="fade">
                                      <p:cBhvr>
                                        <p:cTn id="32"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p:bldP spid="9" grpId="0"/>
      <p:bldP spid="10" grpId="0"/>
      <p:bldP spid="11" grpId="0"/>
      <p:bldP spid="1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a:extLst>
              <a:ext uri="{FF2B5EF4-FFF2-40B4-BE49-F238E27FC236}">
                <a16:creationId xmlns="" xmlns:a16="http://schemas.microsoft.com/office/drawing/2014/main" id="{1E1C8538-1C7A-49F1-BEFE-6FD9966738C1}"/>
              </a:ext>
            </a:extLst>
          </p:cNvPr>
          <p:cNvSpPr>
            <a:spLocks noGrp="1"/>
          </p:cNvSpPr>
          <p:nvPr>
            <p:ph type="subTitle" idx="1"/>
          </p:nvPr>
        </p:nvSpPr>
        <p:spPr>
          <a:xfrm>
            <a:off x="1" y="3274170"/>
            <a:ext cx="12191999" cy="1064150"/>
          </a:xfrm>
        </p:spPr>
        <p:txBody>
          <a:bodyPr>
            <a:noAutofit/>
          </a:bodyPr>
          <a:lstStyle/>
          <a:p>
            <a:r>
              <a:rPr lang="it-IT" sz="5400" dirty="0">
                <a:solidFill>
                  <a:srgbClr val="0070C0"/>
                </a:solidFill>
                <a:latin typeface="Times New Roman" panose="02020603050405020304" pitchFamily="18" charset="0"/>
                <a:cs typeface="Times New Roman" panose="02020603050405020304" pitchFamily="18" charset="0"/>
              </a:rPr>
              <a:t>FINALITA’ </a:t>
            </a:r>
            <a:r>
              <a:rPr lang="it-IT" sz="5400" dirty="0" smtClean="0">
                <a:solidFill>
                  <a:srgbClr val="0070C0"/>
                </a:solidFill>
                <a:latin typeface="Times New Roman" panose="02020603050405020304" pitchFamily="18" charset="0"/>
                <a:cs typeface="Times New Roman" panose="02020603050405020304" pitchFamily="18" charset="0"/>
              </a:rPr>
              <a:t>DELL’UFFICIO</a:t>
            </a:r>
            <a:endParaRPr lang="it-IT" sz="5400" dirty="0">
              <a:solidFill>
                <a:srgbClr val="0070C0"/>
              </a:solidFill>
              <a:latin typeface="Times New Roman" panose="02020603050405020304" pitchFamily="18" charset="0"/>
              <a:cs typeface="Times New Roman" panose="02020603050405020304" pitchFamily="18" charset="0"/>
            </a:endParaRPr>
          </a:p>
        </p:txBody>
      </p:sp>
      <p:pic>
        <p:nvPicPr>
          <p:cNvPr id="5" name="Immagine 4">
            <a:extLst>
              <a:ext uri="{FF2B5EF4-FFF2-40B4-BE49-F238E27FC236}">
                <a16:creationId xmlns="" xmlns:a16="http://schemas.microsoft.com/office/drawing/2014/main" id="{D085768A-59CD-491A-8B88-21F819C3A29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23519" y="515904"/>
            <a:ext cx="949833" cy="1099535"/>
          </a:xfrm>
          <a:prstGeom prst="rect">
            <a:avLst/>
          </a:prstGeom>
        </p:spPr>
      </p:pic>
      <p:pic>
        <p:nvPicPr>
          <p:cNvPr id="7" name="Immagine 6">
            <a:extLst>
              <a:ext uri="{FF2B5EF4-FFF2-40B4-BE49-F238E27FC236}">
                <a16:creationId xmlns="" xmlns:a16="http://schemas.microsoft.com/office/drawing/2014/main" id="{E750A67E-A3FB-4AB8-A7F4-DD6FF9F7E9B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529191" y="556006"/>
            <a:ext cx="2076450" cy="878078"/>
          </a:xfrm>
          <a:prstGeom prst="rect">
            <a:avLst/>
          </a:prstGeom>
        </p:spPr>
      </p:pic>
      <p:pic>
        <p:nvPicPr>
          <p:cNvPr id="6" name="Immagine 5"/>
          <p:cNvPicPr/>
          <p:nvPr/>
        </p:nvPicPr>
        <p:blipFill>
          <a:blip r:embed="rId4">
            <a:extLst>
              <a:ext uri="{28A0092B-C50C-407E-A947-70E740481C1C}">
                <a14:useLocalDpi xmlns:a14="http://schemas.microsoft.com/office/drawing/2010/main" val="0"/>
              </a:ext>
            </a:extLst>
          </a:blip>
          <a:stretch>
            <a:fillRect/>
          </a:stretch>
        </p:blipFill>
        <p:spPr>
          <a:xfrm>
            <a:off x="5313680" y="374650"/>
            <a:ext cx="1330960" cy="1240790"/>
          </a:xfrm>
          <a:prstGeom prst="rect">
            <a:avLst/>
          </a:prstGeom>
        </p:spPr>
      </p:pic>
    </p:spTree>
    <p:extLst>
      <p:ext uri="{BB962C8B-B14F-4D97-AF65-F5344CB8AC3E}">
        <p14:creationId xmlns:p14="http://schemas.microsoft.com/office/powerpoint/2010/main" val="401412996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magine 4">
            <a:extLst>
              <a:ext uri="{FF2B5EF4-FFF2-40B4-BE49-F238E27FC236}">
                <a16:creationId xmlns="" xmlns:a16="http://schemas.microsoft.com/office/drawing/2014/main" id="{D085768A-59CD-491A-8B88-21F819C3A29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85775" y="164083"/>
            <a:ext cx="728293" cy="958280"/>
          </a:xfrm>
          <a:prstGeom prst="rect">
            <a:avLst/>
          </a:prstGeom>
        </p:spPr>
      </p:pic>
      <p:pic>
        <p:nvPicPr>
          <p:cNvPr id="7" name="Immagine 6">
            <a:extLst>
              <a:ext uri="{FF2B5EF4-FFF2-40B4-BE49-F238E27FC236}">
                <a16:creationId xmlns="" xmlns:a16="http://schemas.microsoft.com/office/drawing/2014/main" id="{E750A67E-A3FB-4AB8-A7F4-DD6FF9F7E9B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629775" y="374650"/>
            <a:ext cx="2076450" cy="747713"/>
          </a:xfrm>
          <a:prstGeom prst="rect">
            <a:avLst/>
          </a:prstGeom>
        </p:spPr>
      </p:pic>
      <p:sp>
        <p:nvSpPr>
          <p:cNvPr id="6" name="CasellaDiTesto 5">
            <a:extLst>
              <a:ext uri="{FF2B5EF4-FFF2-40B4-BE49-F238E27FC236}">
                <a16:creationId xmlns="" xmlns:a16="http://schemas.microsoft.com/office/drawing/2014/main" id="{2B3C848D-6820-46AB-84A2-5A1FC70DF596}"/>
              </a:ext>
            </a:extLst>
          </p:cNvPr>
          <p:cNvSpPr txBox="1"/>
          <p:nvPr/>
        </p:nvSpPr>
        <p:spPr>
          <a:xfrm>
            <a:off x="3637412" y="1402841"/>
            <a:ext cx="4927763" cy="400110"/>
          </a:xfrm>
          <a:prstGeom prst="rect">
            <a:avLst/>
          </a:prstGeom>
          <a:noFill/>
        </p:spPr>
        <p:txBody>
          <a:bodyPr wrap="square" rtlCol="0">
            <a:spAutoFit/>
          </a:bodyPr>
          <a:lstStyle/>
          <a:p>
            <a:pPr algn="ctr"/>
            <a:r>
              <a:rPr lang="it-IT" sz="2000" b="1" dirty="0">
                <a:solidFill>
                  <a:srgbClr val="002060"/>
                </a:solidFill>
                <a:latin typeface="Times New Roman" panose="02020603050405020304" pitchFamily="18" charset="0"/>
                <a:cs typeface="Times New Roman" panose="02020603050405020304" pitchFamily="18" charset="0"/>
              </a:rPr>
              <a:t>Completamento dell’Orario cattedra</a:t>
            </a:r>
          </a:p>
        </p:txBody>
      </p:sp>
      <p:sp>
        <p:nvSpPr>
          <p:cNvPr id="8" name="CasellaDiTesto 7">
            <a:extLst>
              <a:ext uri="{FF2B5EF4-FFF2-40B4-BE49-F238E27FC236}">
                <a16:creationId xmlns="" xmlns:a16="http://schemas.microsoft.com/office/drawing/2014/main" id="{F930CD18-F803-4842-95A5-8FF29F9C26CB}"/>
              </a:ext>
            </a:extLst>
          </p:cNvPr>
          <p:cNvSpPr txBox="1"/>
          <p:nvPr/>
        </p:nvSpPr>
        <p:spPr>
          <a:xfrm>
            <a:off x="446222" y="2110624"/>
            <a:ext cx="5230677" cy="1384995"/>
          </a:xfrm>
          <a:prstGeom prst="rect">
            <a:avLst/>
          </a:prstGeom>
          <a:noFill/>
        </p:spPr>
        <p:txBody>
          <a:bodyPr wrap="square" rtlCol="0">
            <a:spAutoFit/>
          </a:bodyPr>
          <a:lstStyle/>
          <a:p>
            <a:pPr algn="just"/>
            <a:r>
              <a:rPr lang="it-IT" sz="1400" dirty="0">
                <a:effectLst/>
                <a:latin typeface="Times New Roman" panose="02020603050405020304" pitchFamily="18" charset="0"/>
                <a:ea typeface="Times New Roman" panose="02020603050405020304" pitchFamily="18" charset="0"/>
              </a:rPr>
              <a:t>Agli insegnanti immessi in ruolo, verrà garantito, ove è possibile e a richiesta, il completamento dell’orario cattedra in una sola istituzione scolastica. </a:t>
            </a:r>
          </a:p>
          <a:p>
            <a:pPr algn="just"/>
            <a:r>
              <a:rPr lang="it-IT" sz="1400" dirty="0">
                <a:effectLst/>
                <a:latin typeface="Times New Roman" panose="02020603050405020304" pitchFamily="18" charset="0"/>
                <a:ea typeface="Times New Roman" panose="02020603050405020304" pitchFamily="18" charset="0"/>
              </a:rPr>
              <a:t>L’insegnante che subisce un decremento orario partecipa quindi alle operazioni di utilizzazione totale e / o riarticolazione cattedra secondo la graduatoria regionale su base </a:t>
            </a:r>
            <a:r>
              <a:rPr lang="it-IT" sz="1400" dirty="0" smtClean="0">
                <a:effectLst/>
                <a:latin typeface="Times New Roman" panose="02020603050405020304" pitchFamily="18" charset="0"/>
                <a:ea typeface="Times New Roman" panose="02020603050405020304" pitchFamily="18" charset="0"/>
              </a:rPr>
              <a:t>diocesana.</a:t>
            </a:r>
            <a:endParaRPr lang="it-IT" sz="1400" dirty="0">
              <a:effectLst/>
              <a:latin typeface="Times New Roman" panose="02020603050405020304" pitchFamily="18" charset="0"/>
              <a:ea typeface="Times New Roman" panose="02020603050405020304" pitchFamily="18" charset="0"/>
            </a:endParaRPr>
          </a:p>
        </p:txBody>
      </p:sp>
      <p:sp>
        <p:nvSpPr>
          <p:cNvPr id="2" name="CasellaDiTesto 1">
            <a:extLst>
              <a:ext uri="{FF2B5EF4-FFF2-40B4-BE49-F238E27FC236}">
                <a16:creationId xmlns="" xmlns:a16="http://schemas.microsoft.com/office/drawing/2014/main" id="{B25C1588-1FCA-4F66-AC8A-BB079BF7502B}"/>
              </a:ext>
            </a:extLst>
          </p:cNvPr>
          <p:cNvSpPr txBox="1"/>
          <p:nvPr/>
        </p:nvSpPr>
        <p:spPr>
          <a:xfrm>
            <a:off x="6183071" y="2233941"/>
            <a:ext cx="5610226" cy="1815882"/>
          </a:xfrm>
          <a:prstGeom prst="rect">
            <a:avLst/>
          </a:prstGeom>
          <a:noFill/>
        </p:spPr>
        <p:txBody>
          <a:bodyPr wrap="square" rtlCol="0">
            <a:spAutoFit/>
          </a:bodyPr>
          <a:lstStyle/>
          <a:p>
            <a:pPr algn="just"/>
            <a:r>
              <a:rPr lang="it-IT" sz="1400" dirty="0">
                <a:latin typeface="Times New Roman" panose="02020603050405020304" pitchFamily="18" charset="0"/>
                <a:ea typeface="Times New Roman" panose="02020603050405020304" pitchFamily="18" charset="0"/>
              </a:rPr>
              <a:t>N</a:t>
            </a:r>
            <a:r>
              <a:rPr lang="it-IT" sz="1400" dirty="0">
                <a:effectLst/>
                <a:latin typeface="Times New Roman" panose="02020603050405020304" pitchFamily="18" charset="0"/>
                <a:ea typeface="Times New Roman" panose="02020603050405020304" pitchFamily="18" charset="0"/>
              </a:rPr>
              <a:t>ei casi di contrazione oraria, la </a:t>
            </a:r>
            <a:r>
              <a:rPr lang="it-IT" sz="1400" dirty="0" err="1">
                <a:effectLst/>
                <a:latin typeface="Times New Roman" panose="02020603050405020304" pitchFamily="18" charset="0"/>
                <a:ea typeface="Times New Roman" panose="02020603050405020304" pitchFamily="18" charset="0"/>
              </a:rPr>
              <a:t>soprannumerarietà</a:t>
            </a:r>
            <a:r>
              <a:rPr lang="it-IT" sz="1400" dirty="0">
                <a:effectLst/>
                <a:latin typeface="Times New Roman" panose="02020603050405020304" pitchFamily="18" charset="0"/>
                <a:ea typeface="Times New Roman" panose="02020603050405020304" pitchFamily="18" charset="0"/>
              </a:rPr>
              <a:t>, totale o parziale, è determinata dagli elenchi di merito.</a:t>
            </a:r>
          </a:p>
          <a:p>
            <a:pPr algn="just"/>
            <a:r>
              <a:rPr lang="it-IT" sz="1400" dirty="0">
                <a:effectLst/>
                <a:latin typeface="Times New Roman" panose="02020603050405020304" pitchFamily="18" charset="0"/>
                <a:ea typeface="Times New Roman" panose="02020603050405020304" pitchFamily="18" charset="0"/>
              </a:rPr>
              <a:t>L’insegnante a cui, in aggiunta alla nomina principale, siano state conferite ore in altre scuole per completamento d’orario cattedra, è considerato, ai fini della conferma, incaricato nella prima scuola.</a:t>
            </a:r>
          </a:p>
          <a:p>
            <a:pPr algn="just"/>
            <a:r>
              <a:rPr lang="it-IT" sz="1400" dirty="0">
                <a:effectLst/>
                <a:latin typeface="Times New Roman" panose="02020603050405020304" pitchFamily="18" charset="0"/>
                <a:ea typeface="Times New Roman" panose="02020603050405020304" pitchFamily="18" charset="0"/>
              </a:rPr>
              <a:t>Le ore conferite per completamento cattedra non danno diritto a conferma per l’anno scolastico successivo e la loro consistenza e ubicazione può variare in relazione alle esigenze organizzative generali.</a:t>
            </a:r>
            <a:endParaRPr lang="it-IT" dirty="0"/>
          </a:p>
        </p:txBody>
      </p:sp>
      <p:sp>
        <p:nvSpPr>
          <p:cNvPr id="3" name="CasellaDiTesto 2">
            <a:extLst>
              <a:ext uri="{FF2B5EF4-FFF2-40B4-BE49-F238E27FC236}">
                <a16:creationId xmlns="" xmlns:a16="http://schemas.microsoft.com/office/drawing/2014/main" id="{DCFE0A5A-4979-4BAD-83C5-91D2A1C4C613}"/>
              </a:ext>
            </a:extLst>
          </p:cNvPr>
          <p:cNvSpPr txBox="1"/>
          <p:nvPr/>
        </p:nvSpPr>
        <p:spPr>
          <a:xfrm>
            <a:off x="1300022" y="1895387"/>
            <a:ext cx="3172691" cy="338554"/>
          </a:xfrm>
          <a:prstGeom prst="rect">
            <a:avLst/>
          </a:prstGeom>
          <a:noFill/>
        </p:spPr>
        <p:txBody>
          <a:bodyPr wrap="square" rtlCol="0">
            <a:spAutoFit/>
          </a:bodyPr>
          <a:lstStyle/>
          <a:p>
            <a:pPr algn="ctr"/>
            <a:r>
              <a:rPr lang="it-IT" sz="1600" b="1" dirty="0" err="1">
                <a:solidFill>
                  <a:srgbClr val="C00000"/>
                </a:solidFill>
                <a:latin typeface="Times New Roman" panose="02020603050405020304" pitchFamily="18" charset="0"/>
                <a:cs typeface="Times New Roman" panose="02020603050405020304" pitchFamily="18" charset="0"/>
              </a:rPr>
              <a:t>IdR</a:t>
            </a:r>
            <a:r>
              <a:rPr lang="it-IT" sz="1600" b="1" dirty="0">
                <a:solidFill>
                  <a:srgbClr val="C00000"/>
                </a:solidFill>
                <a:latin typeface="Times New Roman" panose="02020603050405020304" pitchFamily="18" charset="0"/>
                <a:cs typeface="Times New Roman" panose="02020603050405020304" pitchFamily="18" charset="0"/>
              </a:rPr>
              <a:t> DI RUOLO</a:t>
            </a:r>
          </a:p>
        </p:txBody>
      </p:sp>
      <p:sp>
        <p:nvSpPr>
          <p:cNvPr id="13" name="CasellaDiTesto 12">
            <a:extLst>
              <a:ext uri="{FF2B5EF4-FFF2-40B4-BE49-F238E27FC236}">
                <a16:creationId xmlns="" xmlns:a16="http://schemas.microsoft.com/office/drawing/2014/main" id="{CE8AF9D3-ACCB-4BD8-BC0A-DB29094DC649}"/>
              </a:ext>
            </a:extLst>
          </p:cNvPr>
          <p:cNvSpPr txBox="1"/>
          <p:nvPr/>
        </p:nvSpPr>
        <p:spPr>
          <a:xfrm>
            <a:off x="7401838" y="1955679"/>
            <a:ext cx="3172691" cy="338554"/>
          </a:xfrm>
          <a:prstGeom prst="rect">
            <a:avLst/>
          </a:prstGeom>
          <a:noFill/>
        </p:spPr>
        <p:txBody>
          <a:bodyPr wrap="square" rtlCol="0">
            <a:spAutoFit/>
          </a:bodyPr>
          <a:lstStyle/>
          <a:p>
            <a:pPr algn="ctr"/>
            <a:r>
              <a:rPr lang="it-IT" sz="1600" b="1" dirty="0" err="1">
                <a:solidFill>
                  <a:srgbClr val="C00000"/>
                </a:solidFill>
                <a:latin typeface="Times New Roman" panose="02020603050405020304" pitchFamily="18" charset="0"/>
                <a:cs typeface="Times New Roman" panose="02020603050405020304" pitchFamily="18" charset="0"/>
              </a:rPr>
              <a:t>IdR</a:t>
            </a:r>
            <a:r>
              <a:rPr lang="it-IT" sz="1600" b="1" dirty="0">
                <a:solidFill>
                  <a:srgbClr val="C00000"/>
                </a:solidFill>
                <a:latin typeface="Times New Roman" panose="02020603050405020304" pitchFamily="18" charset="0"/>
                <a:cs typeface="Times New Roman" panose="02020603050405020304" pitchFamily="18" charset="0"/>
              </a:rPr>
              <a:t> NON DI RUOLO</a:t>
            </a:r>
          </a:p>
        </p:txBody>
      </p:sp>
      <p:sp>
        <p:nvSpPr>
          <p:cNvPr id="14" name="CasellaDiTesto 13">
            <a:extLst>
              <a:ext uri="{FF2B5EF4-FFF2-40B4-BE49-F238E27FC236}">
                <a16:creationId xmlns="" xmlns:a16="http://schemas.microsoft.com/office/drawing/2014/main" id="{B7E4E2E2-FD4E-485F-AA78-F7F7D9C501D3}"/>
              </a:ext>
            </a:extLst>
          </p:cNvPr>
          <p:cNvSpPr txBox="1"/>
          <p:nvPr/>
        </p:nvSpPr>
        <p:spPr>
          <a:xfrm>
            <a:off x="1260469" y="3710856"/>
            <a:ext cx="3602182" cy="338554"/>
          </a:xfrm>
          <a:prstGeom prst="rect">
            <a:avLst/>
          </a:prstGeom>
          <a:noFill/>
        </p:spPr>
        <p:txBody>
          <a:bodyPr wrap="square" rtlCol="0">
            <a:spAutoFit/>
          </a:bodyPr>
          <a:lstStyle/>
          <a:p>
            <a:pPr algn="ctr"/>
            <a:r>
              <a:rPr lang="it-IT" sz="1600" b="1" dirty="0">
                <a:solidFill>
                  <a:srgbClr val="C00000"/>
                </a:solidFill>
                <a:latin typeface="Times New Roman" panose="02020603050405020304" pitchFamily="18" charset="0"/>
                <a:cs typeface="Times New Roman" panose="02020603050405020304" pitchFamily="18" charset="0"/>
              </a:rPr>
              <a:t>INCARICHI </a:t>
            </a:r>
            <a:r>
              <a:rPr lang="it-IT" sz="1600" b="1" dirty="0" err="1">
                <a:solidFill>
                  <a:srgbClr val="C00000"/>
                </a:solidFill>
                <a:latin typeface="Times New Roman" panose="02020603050405020304" pitchFamily="18" charset="0"/>
                <a:cs typeface="Times New Roman" panose="02020603050405020304" pitchFamily="18" charset="0"/>
              </a:rPr>
              <a:t>IdR</a:t>
            </a:r>
            <a:r>
              <a:rPr lang="it-IT" sz="1600" b="1" dirty="0">
                <a:solidFill>
                  <a:srgbClr val="C00000"/>
                </a:solidFill>
                <a:latin typeface="Times New Roman" panose="02020603050405020304" pitchFamily="18" charset="0"/>
                <a:cs typeface="Times New Roman" panose="02020603050405020304" pitchFamily="18" charset="0"/>
              </a:rPr>
              <a:t> NON DI RUOLO</a:t>
            </a:r>
          </a:p>
        </p:txBody>
      </p:sp>
      <p:sp>
        <p:nvSpPr>
          <p:cNvPr id="4" name="CasellaDiTesto 3">
            <a:extLst>
              <a:ext uri="{FF2B5EF4-FFF2-40B4-BE49-F238E27FC236}">
                <a16:creationId xmlns="" xmlns:a16="http://schemas.microsoft.com/office/drawing/2014/main" id="{6285D0DB-32E8-466D-9FE4-E087DEDE83E9}"/>
              </a:ext>
            </a:extLst>
          </p:cNvPr>
          <p:cNvSpPr txBox="1"/>
          <p:nvPr/>
        </p:nvSpPr>
        <p:spPr>
          <a:xfrm>
            <a:off x="485775" y="3918574"/>
            <a:ext cx="5151570" cy="1384995"/>
          </a:xfrm>
          <a:prstGeom prst="rect">
            <a:avLst/>
          </a:prstGeom>
          <a:noFill/>
        </p:spPr>
        <p:txBody>
          <a:bodyPr wrap="square" rtlCol="0">
            <a:spAutoFit/>
          </a:bodyPr>
          <a:lstStyle/>
          <a:p>
            <a:pPr algn="just"/>
            <a:r>
              <a:rPr lang="it-IT" sz="1400" dirty="0">
                <a:effectLst/>
                <a:latin typeface="Times New Roman" panose="02020603050405020304" pitchFamily="18" charset="0"/>
                <a:ea typeface="Times New Roman" panose="02020603050405020304" pitchFamily="18" charset="0"/>
              </a:rPr>
              <a:t>Gli </a:t>
            </a:r>
            <a:r>
              <a:rPr lang="it-IT" sz="1400" dirty="0" err="1">
                <a:effectLst/>
                <a:latin typeface="Times New Roman" panose="02020603050405020304" pitchFamily="18" charset="0"/>
                <a:ea typeface="Times New Roman" panose="02020603050405020304" pitchFamily="18" charset="0"/>
              </a:rPr>
              <a:t>IdR</a:t>
            </a:r>
            <a:r>
              <a:rPr lang="it-IT" sz="1400" dirty="0">
                <a:effectLst/>
                <a:latin typeface="Times New Roman" panose="02020603050405020304" pitchFamily="18" charset="0"/>
                <a:ea typeface="Times New Roman" panose="02020603050405020304" pitchFamily="18" charset="0"/>
              </a:rPr>
              <a:t> che non hanno effettuato richiesta di trasferimento verranno confermati di prassi nelle loro sedi di servizio con le medesime condizioni orarie, salvo variazione di ore o altri motivi d’Ufficio.</a:t>
            </a:r>
          </a:p>
          <a:p>
            <a:pPr algn="just"/>
            <a:r>
              <a:rPr lang="it-IT" sz="1400" dirty="0">
                <a:effectLst/>
                <a:latin typeface="Times New Roman" panose="02020603050405020304" pitchFamily="18" charset="0"/>
                <a:ea typeface="Times New Roman" panose="02020603050405020304" pitchFamily="18" charset="0"/>
              </a:rPr>
              <a:t>Un </a:t>
            </a:r>
            <a:r>
              <a:rPr lang="it-IT" sz="1400" dirty="0" err="1">
                <a:effectLst/>
                <a:latin typeface="Times New Roman" panose="02020603050405020304" pitchFamily="18" charset="0"/>
                <a:ea typeface="Times New Roman" panose="02020603050405020304" pitchFamily="18" charset="0"/>
              </a:rPr>
              <a:t>IdR</a:t>
            </a:r>
            <a:r>
              <a:rPr lang="it-IT" sz="1400" dirty="0">
                <a:effectLst/>
                <a:latin typeface="Times New Roman" panose="02020603050405020304" pitchFamily="18" charset="0"/>
                <a:ea typeface="Times New Roman" panose="02020603050405020304" pitchFamily="18" charset="0"/>
              </a:rPr>
              <a:t> che rifiuta alcune ore, o tutto l’incarico, sottoscrive la rinuncia e per l’anno in corso non gli verranno assegnate altre ore o incarico, anche se più convenienti.</a:t>
            </a:r>
            <a:endParaRPr lang="it-IT" sz="1400" dirty="0"/>
          </a:p>
        </p:txBody>
      </p:sp>
      <p:sp>
        <p:nvSpPr>
          <p:cNvPr id="15" name="CasellaDiTesto 14">
            <a:extLst>
              <a:ext uri="{FF2B5EF4-FFF2-40B4-BE49-F238E27FC236}">
                <a16:creationId xmlns="" xmlns:a16="http://schemas.microsoft.com/office/drawing/2014/main" id="{580010F0-F74F-41CE-8140-18417D868A6C}"/>
              </a:ext>
            </a:extLst>
          </p:cNvPr>
          <p:cNvSpPr txBox="1"/>
          <p:nvPr/>
        </p:nvSpPr>
        <p:spPr>
          <a:xfrm>
            <a:off x="6748450" y="4084476"/>
            <a:ext cx="3826079" cy="338554"/>
          </a:xfrm>
          <a:prstGeom prst="rect">
            <a:avLst/>
          </a:prstGeom>
          <a:noFill/>
        </p:spPr>
        <p:txBody>
          <a:bodyPr wrap="square" rtlCol="0">
            <a:spAutoFit/>
          </a:bodyPr>
          <a:lstStyle/>
          <a:p>
            <a:pPr algn="ctr"/>
            <a:r>
              <a:rPr lang="it-IT" sz="1600" b="1" dirty="0">
                <a:solidFill>
                  <a:srgbClr val="C00000"/>
                </a:solidFill>
                <a:latin typeface="Times New Roman" panose="02020603050405020304" pitchFamily="18" charset="0"/>
                <a:cs typeface="Times New Roman" panose="02020603050405020304" pitchFamily="18" charset="0"/>
              </a:rPr>
              <a:t>NUOVI INCARICHI PER L’IRC</a:t>
            </a:r>
          </a:p>
        </p:txBody>
      </p:sp>
      <p:sp>
        <p:nvSpPr>
          <p:cNvPr id="16" name="CasellaDiTesto 15">
            <a:extLst>
              <a:ext uri="{FF2B5EF4-FFF2-40B4-BE49-F238E27FC236}">
                <a16:creationId xmlns="" xmlns:a16="http://schemas.microsoft.com/office/drawing/2014/main" id="{E2AB5AE9-3FDE-4344-A6E4-37FDD1243E27}"/>
              </a:ext>
            </a:extLst>
          </p:cNvPr>
          <p:cNvSpPr txBox="1"/>
          <p:nvPr/>
        </p:nvSpPr>
        <p:spPr>
          <a:xfrm>
            <a:off x="6199242" y="4293030"/>
            <a:ext cx="5506982" cy="523220"/>
          </a:xfrm>
          <a:prstGeom prst="rect">
            <a:avLst/>
          </a:prstGeom>
          <a:noFill/>
        </p:spPr>
        <p:txBody>
          <a:bodyPr wrap="square" rtlCol="0">
            <a:spAutoFit/>
          </a:bodyPr>
          <a:lstStyle/>
          <a:p>
            <a:pPr algn="just"/>
            <a:r>
              <a:rPr lang="it-IT" sz="1400" dirty="0">
                <a:latin typeface="Times New Roman" panose="02020603050405020304" pitchFamily="18" charset="0"/>
                <a:cs typeface="Times New Roman" panose="02020603050405020304" pitchFamily="18" charset="0"/>
              </a:rPr>
              <a:t>Espletate le operazioni di utilizzazione del personale soprannumerario di ruolo </a:t>
            </a:r>
          </a:p>
        </p:txBody>
      </p:sp>
      <p:sp>
        <p:nvSpPr>
          <p:cNvPr id="17" name="CasellaDiTesto 16">
            <a:extLst>
              <a:ext uri="{FF2B5EF4-FFF2-40B4-BE49-F238E27FC236}">
                <a16:creationId xmlns="" xmlns:a16="http://schemas.microsoft.com/office/drawing/2014/main" id="{84E0BE9E-4465-4B31-920D-D2F376FE8D02}"/>
              </a:ext>
            </a:extLst>
          </p:cNvPr>
          <p:cNvSpPr txBox="1"/>
          <p:nvPr/>
        </p:nvSpPr>
        <p:spPr>
          <a:xfrm>
            <a:off x="6199242" y="4706062"/>
            <a:ext cx="5506981" cy="523220"/>
          </a:xfrm>
          <a:prstGeom prst="rect">
            <a:avLst/>
          </a:prstGeom>
          <a:noFill/>
        </p:spPr>
        <p:txBody>
          <a:bodyPr wrap="square" rtlCol="0">
            <a:spAutoFit/>
          </a:bodyPr>
          <a:lstStyle/>
          <a:p>
            <a:pPr algn="just"/>
            <a:r>
              <a:rPr lang="it-IT" sz="1400" dirty="0">
                <a:latin typeface="Times New Roman" panose="02020603050405020304" pitchFamily="18" charset="0"/>
                <a:cs typeface="Times New Roman" panose="02020603050405020304" pitchFamily="18" charset="0"/>
              </a:rPr>
              <a:t>Completate le operazioni di trasferimento del personale di ruolo che ne abbia fatto richiesta</a:t>
            </a:r>
          </a:p>
        </p:txBody>
      </p:sp>
      <p:sp>
        <p:nvSpPr>
          <p:cNvPr id="18" name="CasellaDiTesto 17">
            <a:extLst>
              <a:ext uri="{FF2B5EF4-FFF2-40B4-BE49-F238E27FC236}">
                <a16:creationId xmlns="" xmlns:a16="http://schemas.microsoft.com/office/drawing/2014/main" id="{684A56D3-2C88-4E6D-BC3F-8550B3456D42}"/>
              </a:ext>
            </a:extLst>
          </p:cNvPr>
          <p:cNvSpPr txBox="1"/>
          <p:nvPr/>
        </p:nvSpPr>
        <p:spPr>
          <a:xfrm>
            <a:off x="6183071" y="5119094"/>
            <a:ext cx="5523152" cy="523220"/>
          </a:xfrm>
          <a:prstGeom prst="rect">
            <a:avLst/>
          </a:prstGeom>
          <a:noFill/>
        </p:spPr>
        <p:txBody>
          <a:bodyPr wrap="square" rtlCol="0">
            <a:spAutoFit/>
          </a:bodyPr>
          <a:lstStyle/>
          <a:p>
            <a:pPr algn="just"/>
            <a:r>
              <a:rPr lang="it-IT" sz="1400" dirty="0">
                <a:latin typeface="Times New Roman" panose="02020603050405020304" pitchFamily="18" charset="0"/>
                <a:cs typeface="Times New Roman" panose="02020603050405020304" pitchFamily="18" charset="0"/>
              </a:rPr>
              <a:t>Assegnati eventuali incarichi o effettuato trasferimenti degli </a:t>
            </a:r>
            <a:r>
              <a:rPr lang="it-IT" sz="1400" dirty="0" err="1">
                <a:latin typeface="Times New Roman" panose="02020603050405020304" pitchFamily="18" charset="0"/>
                <a:cs typeface="Times New Roman" panose="02020603050405020304" pitchFamily="18" charset="0"/>
              </a:rPr>
              <a:t>IdR</a:t>
            </a:r>
            <a:r>
              <a:rPr lang="it-IT" sz="1400" dirty="0">
                <a:latin typeface="Times New Roman" panose="02020603050405020304" pitchFamily="18" charset="0"/>
                <a:cs typeface="Times New Roman" panose="02020603050405020304" pitchFamily="18" charset="0"/>
              </a:rPr>
              <a:t> stabilizzati</a:t>
            </a:r>
          </a:p>
        </p:txBody>
      </p:sp>
      <p:sp>
        <p:nvSpPr>
          <p:cNvPr id="19" name="CasellaDiTesto 18">
            <a:extLst>
              <a:ext uri="{FF2B5EF4-FFF2-40B4-BE49-F238E27FC236}">
                <a16:creationId xmlns="" xmlns:a16="http://schemas.microsoft.com/office/drawing/2014/main" id="{33DB1900-26A1-4092-9E39-880DF457E356}"/>
              </a:ext>
            </a:extLst>
          </p:cNvPr>
          <p:cNvSpPr txBox="1"/>
          <p:nvPr/>
        </p:nvSpPr>
        <p:spPr>
          <a:xfrm>
            <a:off x="572847" y="5959808"/>
            <a:ext cx="11220448" cy="523220"/>
          </a:xfrm>
          <a:prstGeom prst="rect">
            <a:avLst/>
          </a:prstGeom>
          <a:noFill/>
        </p:spPr>
        <p:txBody>
          <a:bodyPr wrap="square" rtlCol="0">
            <a:spAutoFit/>
          </a:bodyPr>
          <a:lstStyle/>
          <a:p>
            <a:pPr algn="just"/>
            <a:r>
              <a:rPr lang="it-IT" sz="1400" dirty="0">
                <a:latin typeface="Times New Roman" panose="02020603050405020304" pitchFamily="18" charset="0"/>
                <a:cs typeface="Times New Roman" panose="02020603050405020304" pitchFamily="18" charset="0"/>
              </a:rPr>
              <a:t>L’ufficio convocherà gli </a:t>
            </a:r>
            <a:r>
              <a:rPr lang="it-IT" sz="1400" dirty="0" err="1">
                <a:latin typeface="Times New Roman" panose="02020603050405020304" pitchFamily="18" charset="0"/>
                <a:cs typeface="Times New Roman" panose="02020603050405020304" pitchFamily="18" charset="0"/>
              </a:rPr>
              <a:t>IdR</a:t>
            </a:r>
            <a:r>
              <a:rPr lang="it-IT" sz="1400" dirty="0">
                <a:latin typeface="Times New Roman" panose="02020603050405020304" pitchFamily="18" charset="0"/>
                <a:cs typeface="Times New Roman" panose="02020603050405020304" pitchFamily="18" charset="0"/>
              </a:rPr>
              <a:t> in posizione utile negli elenchi di merito, secondo l’ordine del punteggio, per l’assegnazione della sede di incarico annuale, e trasmettere ai Dirigenti Scolastici la proposta di nomina dei nuovi incaricati annuali.</a:t>
            </a:r>
          </a:p>
        </p:txBody>
      </p:sp>
      <p:pic>
        <p:nvPicPr>
          <p:cNvPr id="20" name="Immagine 19"/>
          <p:cNvPicPr/>
          <p:nvPr/>
        </p:nvPicPr>
        <p:blipFill>
          <a:blip r:embed="rId4">
            <a:extLst>
              <a:ext uri="{28A0092B-C50C-407E-A947-70E740481C1C}">
                <a14:useLocalDpi xmlns:a14="http://schemas.microsoft.com/office/drawing/2010/main" val="0"/>
              </a:ext>
            </a:extLst>
          </a:blip>
          <a:stretch>
            <a:fillRect/>
          </a:stretch>
        </p:blipFill>
        <p:spPr>
          <a:xfrm>
            <a:off x="5252720" y="125193"/>
            <a:ext cx="1239520" cy="1124920"/>
          </a:xfrm>
          <a:prstGeom prst="rect">
            <a:avLst/>
          </a:prstGeom>
        </p:spPr>
      </p:pic>
    </p:spTree>
    <p:extLst>
      <p:ext uri="{BB962C8B-B14F-4D97-AF65-F5344CB8AC3E}">
        <p14:creationId xmlns:p14="http://schemas.microsoft.com/office/powerpoint/2010/main" val="24212238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fade">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3"/>
                                        </p:tgtEl>
                                        <p:attrNameLst>
                                          <p:attrName>style.visibility</p:attrName>
                                        </p:attrNameLst>
                                      </p:cBhvr>
                                      <p:to>
                                        <p:strVal val="visible"/>
                                      </p:to>
                                    </p:set>
                                    <p:animEffect transition="in" filter="fade">
                                      <p:cBhvr>
                                        <p:cTn id="22" dur="500"/>
                                        <p:tgtEl>
                                          <p:spTgt spid="13"/>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
                                        </p:tgtEl>
                                        <p:attrNameLst>
                                          <p:attrName>style.visibility</p:attrName>
                                        </p:attrNameLst>
                                      </p:cBhvr>
                                      <p:to>
                                        <p:strVal val="visible"/>
                                      </p:to>
                                    </p:set>
                                    <p:animEffect transition="in" filter="fade">
                                      <p:cBhvr>
                                        <p:cTn id="27" dur="500"/>
                                        <p:tgtEl>
                                          <p:spTgt spid="2"/>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4"/>
                                        </p:tgtEl>
                                        <p:attrNameLst>
                                          <p:attrName>style.visibility</p:attrName>
                                        </p:attrNameLst>
                                      </p:cBhvr>
                                      <p:to>
                                        <p:strVal val="visible"/>
                                      </p:to>
                                    </p:set>
                                    <p:animEffect transition="in" filter="fade">
                                      <p:cBhvr>
                                        <p:cTn id="32" dur="500"/>
                                        <p:tgtEl>
                                          <p:spTgt spid="14"/>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4"/>
                                        </p:tgtEl>
                                        <p:attrNameLst>
                                          <p:attrName>style.visibility</p:attrName>
                                        </p:attrNameLst>
                                      </p:cBhvr>
                                      <p:to>
                                        <p:strVal val="visible"/>
                                      </p:to>
                                    </p:set>
                                    <p:animEffect transition="in" filter="fade">
                                      <p:cBhvr>
                                        <p:cTn id="37" dur="500"/>
                                        <p:tgtEl>
                                          <p:spTgt spid="4"/>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15"/>
                                        </p:tgtEl>
                                        <p:attrNameLst>
                                          <p:attrName>style.visibility</p:attrName>
                                        </p:attrNameLst>
                                      </p:cBhvr>
                                      <p:to>
                                        <p:strVal val="visible"/>
                                      </p:to>
                                    </p:set>
                                    <p:animEffect transition="in" filter="fade">
                                      <p:cBhvr>
                                        <p:cTn id="42" dur="500"/>
                                        <p:tgtEl>
                                          <p:spTgt spid="15"/>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16"/>
                                        </p:tgtEl>
                                        <p:attrNameLst>
                                          <p:attrName>style.visibility</p:attrName>
                                        </p:attrNameLst>
                                      </p:cBhvr>
                                      <p:to>
                                        <p:strVal val="visible"/>
                                      </p:to>
                                    </p:set>
                                    <p:animEffect transition="in" filter="fade">
                                      <p:cBhvr>
                                        <p:cTn id="47" dur="500"/>
                                        <p:tgtEl>
                                          <p:spTgt spid="16"/>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17"/>
                                        </p:tgtEl>
                                        <p:attrNameLst>
                                          <p:attrName>style.visibility</p:attrName>
                                        </p:attrNameLst>
                                      </p:cBhvr>
                                      <p:to>
                                        <p:strVal val="visible"/>
                                      </p:to>
                                    </p:set>
                                    <p:animEffect transition="in" filter="fade">
                                      <p:cBhvr>
                                        <p:cTn id="52" dur="500"/>
                                        <p:tgtEl>
                                          <p:spTgt spid="17"/>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18"/>
                                        </p:tgtEl>
                                        <p:attrNameLst>
                                          <p:attrName>style.visibility</p:attrName>
                                        </p:attrNameLst>
                                      </p:cBhvr>
                                      <p:to>
                                        <p:strVal val="visible"/>
                                      </p:to>
                                    </p:set>
                                    <p:animEffect transition="in" filter="fade">
                                      <p:cBhvr>
                                        <p:cTn id="57" dur="500"/>
                                        <p:tgtEl>
                                          <p:spTgt spid="18"/>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19"/>
                                        </p:tgtEl>
                                        <p:attrNameLst>
                                          <p:attrName>style.visibility</p:attrName>
                                        </p:attrNameLst>
                                      </p:cBhvr>
                                      <p:to>
                                        <p:strVal val="visible"/>
                                      </p:to>
                                    </p:set>
                                    <p:animEffect transition="in" filter="fade">
                                      <p:cBhvr>
                                        <p:cTn id="62"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p:bldP spid="2" grpId="0"/>
      <p:bldP spid="3" grpId="0"/>
      <p:bldP spid="13" grpId="0"/>
      <p:bldP spid="14" grpId="0"/>
      <p:bldP spid="4" grpId="0"/>
      <p:bldP spid="15" grpId="0"/>
      <p:bldP spid="16" grpId="0"/>
      <p:bldP spid="17" grpId="0"/>
      <p:bldP spid="18" grpId="0"/>
      <p:bldP spid="19"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magine 4">
            <a:extLst>
              <a:ext uri="{FF2B5EF4-FFF2-40B4-BE49-F238E27FC236}">
                <a16:creationId xmlns="" xmlns:a16="http://schemas.microsoft.com/office/drawing/2014/main" id="{D085768A-59CD-491A-8B88-21F819C3A29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85775" y="164083"/>
            <a:ext cx="728293" cy="958280"/>
          </a:xfrm>
          <a:prstGeom prst="rect">
            <a:avLst/>
          </a:prstGeom>
        </p:spPr>
      </p:pic>
      <p:pic>
        <p:nvPicPr>
          <p:cNvPr id="7" name="Immagine 6">
            <a:extLst>
              <a:ext uri="{FF2B5EF4-FFF2-40B4-BE49-F238E27FC236}">
                <a16:creationId xmlns="" xmlns:a16="http://schemas.microsoft.com/office/drawing/2014/main" id="{E750A67E-A3FB-4AB8-A7F4-DD6FF9F7E9B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629775" y="374650"/>
            <a:ext cx="2076450" cy="747713"/>
          </a:xfrm>
          <a:prstGeom prst="rect">
            <a:avLst/>
          </a:prstGeom>
        </p:spPr>
      </p:pic>
      <p:sp>
        <p:nvSpPr>
          <p:cNvPr id="12" name="CasellaDiTesto 11">
            <a:extLst>
              <a:ext uri="{FF2B5EF4-FFF2-40B4-BE49-F238E27FC236}">
                <a16:creationId xmlns="" xmlns:a16="http://schemas.microsoft.com/office/drawing/2014/main" id="{90EE1D84-1D18-4F4D-AB7A-FAE065EEBA5B}"/>
              </a:ext>
            </a:extLst>
          </p:cNvPr>
          <p:cNvSpPr txBox="1"/>
          <p:nvPr/>
        </p:nvSpPr>
        <p:spPr>
          <a:xfrm>
            <a:off x="485775" y="2372736"/>
            <a:ext cx="11220450" cy="400110"/>
          </a:xfrm>
          <a:prstGeom prst="rect">
            <a:avLst/>
          </a:prstGeom>
          <a:noFill/>
        </p:spPr>
        <p:txBody>
          <a:bodyPr wrap="square" rtlCol="0">
            <a:spAutoFit/>
          </a:bodyPr>
          <a:lstStyle/>
          <a:p>
            <a:pPr algn="ctr"/>
            <a:r>
              <a:rPr lang="it-IT" sz="2000" b="1" dirty="0">
                <a:solidFill>
                  <a:srgbClr val="002060"/>
                </a:solidFill>
                <a:latin typeface="Times New Roman" panose="02020603050405020304" pitchFamily="18" charset="0"/>
                <a:cs typeface="Times New Roman" panose="02020603050405020304" pitchFamily="18" charset="0"/>
              </a:rPr>
              <a:t>Supplenze</a:t>
            </a:r>
          </a:p>
        </p:txBody>
      </p:sp>
      <p:sp>
        <p:nvSpPr>
          <p:cNvPr id="9" name="CasellaDiTesto 8">
            <a:extLst>
              <a:ext uri="{FF2B5EF4-FFF2-40B4-BE49-F238E27FC236}">
                <a16:creationId xmlns="" xmlns:a16="http://schemas.microsoft.com/office/drawing/2014/main" id="{6A118057-1F47-462E-B7A2-0C5E39775523}"/>
              </a:ext>
            </a:extLst>
          </p:cNvPr>
          <p:cNvSpPr txBox="1"/>
          <p:nvPr/>
        </p:nvSpPr>
        <p:spPr>
          <a:xfrm>
            <a:off x="485775" y="2772846"/>
            <a:ext cx="11220450" cy="3323987"/>
          </a:xfrm>
          <a:prstGeom prst="rect">
            <a:avLst/>
          </a:prstGeom>
          <a:noFill/>
        </p:spPr>
        <p:txBody>
          <a:bodyPr wrap="square" rtlCol="0">
            <a:spAutoFit/>
          </a:bodyPr>
          <a:lstStyle/>
          <a:p>
            <a:pPr algn="just">
              <a:tabLst>
                <a:tab pos="573405" algn="l"/>
              </a:tabLst>
            </a:pPr>
            <a:r>
              <a:rPr lang="it-IT" sz="1600" dirty="0">
                <a:effectLst/>
                <a:latin typeface="Times New Roman" panose="02020603050405020304" pitchFamily="18" charset="0"/>
                <a:ea typeface="Times New Roman" panose="02020603050405020304" pitchFamily="18" charset="0"/>
              </a:rPr>
              <a:t>L’Ufficio provvede, quando necessario e d’intesa con i Dirigenti scolastici, alla proposta di nomina dei supplenti annuali o temporanei in posizione utile e secondo gli elenchi di merito.</a:t>
            </a:r>
          </a:p>
          <a:p>
            <a:pPr algn="just">
              <a:tabLst>
                <a:tab pos="573405" algn="l"/>
              </a:tabLst>
            </a:pPr>
            <a:r>
              <a:rPr lang="it-IT" sz="1600" dirty="0">
                <a:effectLst/>
                <a:latin typeface="Times New Roman" panose="02020603050405020304" pitchFamily="18" charset="0"/>
                <a:ea typeface="Times New Roman" panose="02020603050405020304" pitchFamily="18" charset="0"/>
              </a:rPr>
              <a:t>La convocazione avviene via telefonica:</a:t>
            </a:r>
          </a:p>
          <a:p>
            <a:pPr marL="285750" indent="-285750" algn="just">
              <a:buFont typeface="Arial" panose="020B0604020202020204" pitchFamily="34" charset="0"/>
              <a:buChar char="•"/>
              <a:tabLst>
                <a:tab pos="573405" algn="l"/>
              </a:tabLst>
            </a:pPr>
            <a:r>
              <a:rPr lang="it-IT" sz="1600" dirty="0">
                <a:effectLst/>
                <a:latin typeface="Times New Roman" panose="02020603050405020304" pitchFamily="18" charset="0"/>
                <a:ea typeface="Times New Roman" panose="02020603050405020304" pitchFamily="18" charset="0"/>
              </a:rPr>
              <a:t>Qualora non risponda nessuno, si effettua una seconda chiamata dopo 10 minuti: se neppure questa va a buon fine si passa a chiamare il successivo </a:t>
            </a:r>
            <a:r>
              <a:rPr lang="it-IT" sz="1600" dirty="0" err="1">
                <a:effectLst/>
                <a:latin typeface="Times New Roman" panose="02020603050405020304" pitchFamily="18" charset="0"/>
                <a:ea typeface="Times New Roman" panose="02020603050405020304" pitchFamily="18" charset="0"/>
              </a:rPr>
              <a:t>IdR</a:t>
            </a:r>
            <a:r>
              <a:rPr lang="it-IT" sz="1600" dirty="0">
                <a:effectLst/>
                <a:latin typeface="Times New Roman" panose="02020603050405020304" pitchFamily="18" charset="0"/>
                <a:ea typeface="Times New Roman" panose="02020603050405020304" pitchFamily="18" charset="0"/>
              </a:rPr>
              <a:t> supplente;</a:t>
            </a:r>
          </a:p>
          <a:p>
            <a:pPr marL="285750" indent="-285750" algn="just">
              <a:buFont typeface="Arial" panose="020B0604020202020204" pitchFamily="34" charset="0"/>
              <a:buChar char="•"/>
              <a:tabLst>
                <a:tab pos="573405" algn="l"/>
              </a:tabLst>
            </a:pPr>
            <a:r>
              <a:rPr lang="it-IT" sz="1600" dirty="0">
                <a:effectLst/>
                <a:latin typeface="Times New Roman" panose="02020603050405020304" pitchFamily="18" charset="0"/>
                <a:ea typeface="Times New Roman" panose="02020603050405020304" pitchFamily="18" charset="0"/>
              </a:rPr>
              <a:t>Di ogni telefonata resta traccia in un </a:t>
            </a:r>
            <a:r>
              <a:rPr lang="it-IT" sz="1600" i="1" dirty="0">
                <a:effectLst/>
                <a:latin typeface="Times New Roman" panose="02020603050405020304" pitchFamily="18" charset="0"/>
                <a:ea typeface="Times New Roman" panose="02020603050405020304" pitchFamily="18" charset="0"/>
              </a:rPr>
              <a:t>file</a:t>
            </a:r>
            <a:r>
              <a:rPr lang="it-IT" sz="1600" dirty="0">
                <a:effectLst/>
                <a:latin typeface="Times New Roman" panose="02020603050405020304" pitchFamily="18" charset="0"/>
                <a:ea typeface="Times New Roman" panose="02020603050405020304" pitchFamily="18" charset="0"/>
              </a:rPr>
              <a:t> archiviato nel PC dell’Ufficio;</a:t>
            </a:r>
          </a:p>
          <a:p>
            <a:pPr marL="285750" indent="-285750" algn="just">
              <a:buFont typeface="Arial" panose="020B0604020202020204" pitchFamily="34" charset="0"/>
              <a:buChar char="•"/>
              <a:tabLst>
                <a:tab pos="573405" algn="l"/>
              </a:tabLst>
            </a:pPr>
            <a:r>
              <a:rPr lang="it-IT" sz="1600" dirty="0">
                <a:effectLst/>
                <a:latin typeface="Times New Roman" panose="02020603050405020304" pitchFamily="18" charset="0"/>
                <a:ea typeface="Times New Roman" panose="02020603050405020304" pitchFamily="18" charset="0"/>
              </a:rPr>
              <a:t>Se un aspirante all’IRC, chiamato per svolgere una supplenza, rinuncia, verrà richiamato dopo un mese; </a:t>
            </a:r>
          </a:p>
          <a:p>
            <a:pPr marL="285750" indent="-285750" algn="just">
              <a:buFont typeface="Arial" panose="020B0604020202020204" pitchFamily="34" charset="0"/>
              <a:buChar char="•"/>
              <a:tabLst>
                <a:tab pos="573405" algn="l"/>
              </a:tabLst>
            </a:pPr>
            <a:r>
              <a:rPr lang="it-IT" sz="1600" dirty="0">
                <a:effectLst/>
                <a:latin typeface="Times New Roman" panose="02020603050405020304" pitchFamily="18" charset="0"/>
                <a:ea typeface="Times New Roman" panose="02020603050405020304" pitchFamily="18" charset="0"/>
              </a:rPr>
              <a:t>se rifiuta una seconda volta verrà richiamato nell’anno successivo.</a:t>
            </a:r>
          </a:p>
          <a:p>
            <a:pPr algn="just">
              <a:tabLst>
                <a:tab pos="573405" algn="l"/>
              </a:tabLst>
            </a:pPr>
            <a:r>
              <a:rPr lang="it-IT" sz="1600" dirty="0">
                <a:effectLst/>
                <a:latin typeface="Times New Roman" panose="02020603050405020304" pitchFamily="18" charset="0"/>
                <a:ea typeface="Times New Roman" panose="02020603050405020304" pitchFamily="18" charset="0"/>
              </a:rPr>
              <a:t>Quando un aspirante </a:t>
            </a:r>
            <a:r>
              <a:rPr lang="it-IT" sz="1600" dirty="0" err="1">
                <a:effectLst/>
                <a:latin typeface="Times New Roman" panose="02020603050405020304" pitchFamily="18" charset="0"/>
                <a:ea typeface="Times New Roman" panose="02020603050405020304" pitchFamily="18" charset="0"/>
              </a:rPr>
              <a:t>IdR</a:t>
            </a:r>
            <a:r>
              <a:rPr lang="it-IT" sz="1600" dirty="0">
                <a:effectLst/>
                <a:latin typeface="Times New Roman" panose="02020603050405020304" pitchFamily="18" charset="0"/>
                <a:ea typeface="Times New Roman" panose="02020603050405020304" pitchFamily="18" charset="0"/>
              </a:rPr>
              <a:t> viene nominato per una supplenza, è tenuto a prendere contatto con l’</a:t>
            </a:r>
            <a:r>
              <a:rPr lang="it-IT" sz="1600" dirty="0" err="1">
                <a:effectLst/>
                <a:latin typeface="Times New Roman" panose="02020603050405020304" pitchFamily="18" charset="0"/>
                <a:ea typeface="Times New Roman" panose="02020603050405020304" pitchFamily="18" charset="0"/>
              </a:rPr>
              <a:t>IdR</a:t>
            </a:r>
            <a:r>
              <a:rPr lang="it-IT" sz="1600" dirty="0">
                <a:effectLst/>
                <a:latin typeface="Times New Roman" panose="02020603050405020304" pitchFamily="18" charset="0"/>
                <a:ea typeface="Times New Roman" panose="02020603050405020304" pitchFamily="18" charset="0"/>
              </a:rPr>
              <a:t> titolare per ottenere tutte le informazioni necessarie all’espletamento del suo compito.</a:t>
            </a:r>
          </a:p>
          <a:p>
            <a:pPr algn="just">
              <a:tabLst>
                <a:tab pos="573405" algn="l"/>
              </a:tabLst>
            </a:pPr>
            <a:r>
              <a:rPr lang="it-IT" sz="1600" dirty="0">
                <a:effectLst/>
                <a:latin typeface="Times New Roman" panose="02020603050405020304" pitchFamily="18" charset="0"/>
                <a:ea typeface="Times New Roman" panose="02020603050405020304" pitchFamily="18" charset="0"/>
              </a:rPr>
              <a:t>Finita la supplenza, l’</a:t>
            </a:r>
            <a:r>
              <a:rPr lang="it-IT" sz="1600" dirty="0" err="1">
                <a:effectLst/>
                <a:latin typeface="Times New Roman" panose="02020603050405020304" pitchFamily="18" charset="0"/>
                <a:ea typeface="Times New Roman" panose="02020603050405020304" pitchFamily="18" charset="0"/>
              </a:rPr>
              <a:t>IdR</a:t>
            </a:r>
            <a:r>
              <a:rPr lang="it-IT" sz="1600" dirty="0">
                <a:effectLst/>
                <a:latin typeface="Times New Roman" panose="02020603050405020304" pitchFamily="18" charset="0"/>
                <a:ea typeface="Times New Roman" panose="02020603050405020304" pitchFamily="18" charset="0"/>
              </a:rPr>
              <a:t> deve avvertire l’Ufficio IRC; diversamente non potrà essere chiamato per altre supplenze. </a:t>
            </a:r>
          </a:p>
          <a:p>
            <a:pPr algn="just">
              <a:tabLst>
                <a:tab pos="573405" algn="l"/>
              </a:tabLst>
            </a:pPr>
            <a:r>
              <a:rPr lang="it-IT" sz="1600" dirty="0">
                <a:effectLst/>
                <a:latin typeface="Times New Roman" panose="02020603050405020304" pitchFamily="18" charset="0"/>
                <a:ea typeface="Times New Roman" panose="02020603050405020304" pitchFamily="18" charset="0"/>
              </a:rPr>
              <a:t>Entro il 10 luglio si premurerà di far pervenire all’Ufficio IRC l’autocertificazione del servizio prestato.</a:t>
            </a:r>
          </a:p>
          <a:p>
            <a:endParaRPr lang="it-IT" dirty="0"/>
          </a:p>
        </p:txBody>
      </p:sp>
      <p:pic>
        <p:nvPicPr>
          <p:cNvPr id="6" name="Immagine 5"/>
          <p:cNvPicPr/>
          <p:nvPr/>
        </p:nvPicPr>
        <p:blipFill>
          <a:blip r:embed="rId4">
            <a:extLst>
              <a:ext uri="{28A0092B-C50C-407E-A947-70E740481C1C}">
                <a14:useLocalDpi xmlns:a14="http://schemas.microsoft.com/office/drawing/2010/main" val="0"/>
              </a:ext>
            </a:extLst>
          </a:blip>
          <a:stretch>
            <a:fillRect/>
          </a:stretch>
        </p:blipFill>
        <p:spPr>
          <a:xfrm>
            <a:off x="5252720" y="125193"/>
            <a:ext cx="1239520" cy="1124920"/>
          </a:xfrm>
          <a:prstGeom prst="rect">
            <a:avLst/>
          </a:prstGeom>
        </p:spPr>
      </p:pic>
    </p:spTree>
    <p:extLst>
      <p:ext uri="{BB962C8B-B14F-4D97-AF65-F5344CB8AC3E}">
        <p14:creationId xmlns:p14="http://schemas.microsoft.com/office/powerpoint/2010/main" val="20718943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9"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a:extLst>
              <a:ext uri="{FF2B5EF4-FFF2-40B4-BE49-F238E27FC236}">
                <a16:creationId xmlns="" xmlns:a16="http://schemas.microsoft.com/office/drawing/2014/main" id="{1E1C8538-1C7A-49F1-BEFE-6FD9966738C1}"/>
              </a:ext>
            </a:extLst>
          </p:cNvPr>
          <p:cNvSpPr>
            <a:spLocks noGrp="1"/>
          </p:cNvSpPr>
          <p:nvPr>
            <p:ph type="subTitle" idx="1"/>
          </p:nvPr>
        </p:nvSpPr>
        <p:spPr>
          <a:xfrm>
            <a:off x="485775" y="3016073"/>
            <a:ext cx="11220450" cy="958280"/>
          </a:xfrm>
        </p:spPr>
        <p:txBody>
          <a:bodyPr>
            <a:normAutofit/>
          </a:bodyPr>
          <a:lstStyle/>
          <a:p>
            <a:pPr>
              <a:lnSpc>
                <a:spcPct val="120000"/>
              </a:lnSpc>
            </a:pPr>
            <a:r>
              <a:rPr lang="it-IT" sz="4600" dirty="0">
                <a:solidFill>
                  <a:srgbClr val="0070C0"/>
                </a:solidFill>
                <a:latin typeface="Times New Roman" panose="02020603050405020304" pitchFamily="18" charset="0"/>
                <a:cs typeface="Times New Roman" panose="02020603050405020304" pitchFamily="18" charset="0"/>
              </a:rPr>
              <a:t>MOBILITA’</a:t>
            </a:r>
          </a:p>
        </p:txBody>
      </p:sp>
      <p:pic>
        <p:nvPicPr>
          <p:cNvPr id="5" name="Immagine 4">
            <a:extLst>
              <a:ext uri="{FF2B5EF4-FFF2-40B4-BE49-F238E27FC236}">
                <a16:creationId xmlns="" xmlns:a16="http://schemas.microsoft.com/office/drawing/2014/main" id="{D085768A-59CD-491A-8B88-21F819C3A29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85775" y="164083"/>
            <a:ext cx="728293" cy="958280"/>
          </a:xfrm>
          <a:prstGeom prst="rect">
            <a:avLst/>
          </a:prstGeom>
        </p:spPr>
      </p:pic>
      <p:pic>
        <p:nvPicPr>
          <p:cNvPr id="7" name="Immagine 6">
            <a:extLst>
              <a:ext uri="{FF2B5EF4-FFF2-40B4-BE49-F238E27FC236}">
                <a16:creationId xmlns="" xmlns:a16="http://schemas.microsoft.com/office/drawing/2014/main" id="{E750A67E-A3FB-4AB8-A7F4-DD6FF9F7E9B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629775" y="374650"/>
            <a:ext cx="2076450" cy="747713"/>
          </a:xfrm>
          <a:prstGeom prst="rect">
            <a:avLst/>
          </a:prstGeom>
        </p:spPr>
      </p:pic>
      <p:pic>
        <p:nvPicPr>
          <p:cNvPr id="6" name="Immagine 5"/>
          <p:cNvPicPr/>
          <p:nvPr/>
        </p:nvPicPr>
        <p:blipFill>
          <a:blip r:embed="rId4">
            <a:extLst>
              <a:ext uri="{28A0092B-C50C-407E-A947-70E740481C1C}">
                <a14:useLocalDpi xmlns:a14="http://schemas.microsoft.com/office/drawing/2010/main" val="0"/>
              </a:ext>
            </a:extLst>
          </a:blip>
          <a:stretch>
            <a:fillRect/>
          </a:stretch>
        </p:blipFill>
        <p:spPr>
          <a:xfrm>
            <a:off x="5252720" y="125193"/>
            <a:ext cx="1239520" cy="1124920"/>
          </a:xfrm>
          <a:prstGeom prst="rect">
            <a:avLst/>
          </a:prstGeom>
        </p:spPr>
      </p:pic>
    </p:spTree>
    <p:extLst>
      <p:ext uri="{BB962C8B-B14F-4D97-AF65-F5344CB8AC3E}">
        <p14:creationId xmlns:p14="http://schemas.microsoft.com/office/powerpoint/2010/main" val="267689939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magine 4">
            <a:extLst>
              <a:ext uri="{FF2B5EF4-FFF2-40B4-BE49-F238E27FC236}">
                <a16:creationId xmlns="" xmlns:a16="http://schemas.microsoft.com/office/drawing/2014/main" id="{D085768A-59CD-491A-8B88-21F819C3A29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85775" y="164083"/>
            <a:ext cx="728293" cy="958280"/>
          </a:xfrm>
          <a:prstGeom prst="rect">
            <a:avLst/>
          </a:prstGeom>
        </p:spPr>
      </p:pic>
      <p:pic>
        <p:nvPicPr>
          <p:cNvPr id="7" name="Immagine 6">
            <a:extLst>
              <a:ext uri="{FF2B5EF4-FFF2-40B4-BE49-F238E27FC236}">
                <a16:creationId xmlns="" xmlns:a16="http://schemas.microsoft.com/office/drawing/2014/main" id="{E750A67E-A3FB-4AB8-A7F4-DD6FF9F7E9B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629775" y="374650"/>
            <a:ext cx="2076450" cy="747713"/>
          </a:xfrm>
          <a:prstGeom prst="rect">
            <a:avLst/>
          </a:prstGeom>
        </p:spPr>
      </p:pic>
      <p:sp>
        <p:nvSpPr>
          <p:cNvPr id="6" name="CasellaDiTesto 5">
            <a:extLst>
              <a:ext uri="{FF2B5EF4-FFF2-40B4-BE49-F238E27FC236}">
                <a16:creationId xmlns="" xmlns:a16="http://schemas.microsoft.com/office/drawing/2014/main" id="{D944E4DE-20BE-4F16-96EA-A93B734D1CEF}"/>
              </a:ext>
            </a:extLst>
          </p:cNvPr>
          <p:cNvSpPr txBox="1"/>
          <p:nvPr/>
        </p:nvSpPr>
        <p:spPr>
          <a:xfrm>
            <a:off x="1022206" y="1378384"/>
            <a:ext cx="4184072" cy="338554"/>
          </a:xfrm>
          <a:prstGeom prst="rect">
            <a:avLst/>
          </a:prstGeom>
          <a:noFill/>
        </p:spPr>
        <p:txBody>
          <a:bodyPr wrap="square" rtlCol="0">
            <a:spAutoFit/>
          </a:bodyPr>
          <a:lstStyle/>
          <a:p>
            <a:pPr algn="ctr"/>
            <a:r>
              <a:rPr lang="it-IT" sz="1600" b="1" dirty="0">
                <a:solidFill>
                  <a:srgbClr val="C00000"/>
                </a:solidFill>
                <a:latin typeface="Times New Roman" panose="02020603050405020304" pitchFamily="18" charset="0"/>
                <a:cs typeface="Times New Roman" panose="02020603050405020304" pitchFamily="18" charset="0"/>
              </a:rPr>
              <a:t>Trasferimento del personale di ruolo</a:t>
            </a:r>
          </a:p>
        </p:txBody>
      </p:sp>
      <p:sp>
        <p:nvSpPr>
          <p:cNvPr id="8" name="CasellaDiTesto 7">
            <a:extLst>
              <a:ext uri="{FF2B5EF4-FFF2-40B4-BE49-F238E27FC236}">
                <a16:creationId xmlns="" xmlns:a16="http://schemas.microsoft.com/office/drawing/2014/main" id="{972F220A-EAC0-40D9-8AB4-3BB3AFD4B4FE}"/>
              </a:ext>
            </a:extLst>
          </p:cNvPr>
          <p:cNvSpPr txBox="1"/>
          <p:nvPr/>
        </p:nvSpPr>
        <p:spPr>
          <a:xfrm>
            <a:off x="485775" y="1676400"/>
            <a:ext cx="5256934" cy="1077218"/>
          </a:xfrm>
          <a:prstGeom prst="rect">
            <a:avLst/>
          </a:prstGeom>
          <a:noFill/>
        </p:spPr>
        <p:txBody>
          <a:bodyPr wrap="square" rtlCol="0">
            <a:spAutoFit/>
          </a:bodyPr>
          <a:lstStyle/>
          <a:p>
            <a:pPr algn="just"/>
            <a:r>
              <a:rPr lang="it-IT" sz="1600" dirty="0">
                <a:effectLst/>
                <a:latin typeface="Times New Roman" panose="02020603050405020304" pitchFamily="18" charset="0"/>
                <a:ea typeface="Times New Roman" panose="02020603050405020304" pitchFamily="18" charset="0"/>
              </a:rPr>
              <a:t>Ogni </a:t>
            </a:r>
            <a:r>
              <a:rPr lang="it-IT" sz="1600" dirty="0" err="1">
                <a:effectLst/>
                <a:latin typeface="Times New Roman" panose="02020603050405020304" pitchFamily="18" charset="0"/>
                <a:ea typeface="Times New Roman" panose="02020603050405020304" pitchFamily="18" charset="0"/>
              </a:rPr>
              <a:t>IdR</a:t>
            </a:r>
            <a:r>
              <a:rPr lang="it-IT" sz="1600" dirty="0">
                <a:effectLst/>
                <a:latin typeface="Times New Roman" panose="02020603050405020304" pitchFamily="18" charset="0"/>
                <a:ea typeface="Times New Roman" panose="02020603050405020304" pitchFamily="18" charset="0"/>
              </a:rPr>
              <a:t> di ruolo ha facoltà di chiedere trasferimento, secondo i termini di legge, su posti resisi vacanti, previa intesa tra l’Ufficio Scolastico Provinciale e l’Ordinario diocesano</a:t>
            </a:r>
            <a:endParaRPr lang="it-IT" sz="1600" dirty="0">
              <a:latin typeface="Times New Roman" panose="02020603050405020304" pitchFamily="18" charset="0"/>
              <a:cs typeface="Times New Roman" panose="02020603050405020304" pitchFamily="18" charset="0"/>
            </a:endParaRPr>
          </a:p>
        </p:txBody>
      </p:sp>
      <p:sp>
        <p:nvSpPr>
          <p:cNvPr id="9" name="CasellaDiTesto 8">
            <a:extLst>
              <a:ext uri="{FF2B5EF4-FFF2-40B4-BE49-F238E27FC236}">
                <a16:creationId xmlns="" xmlns:a16="http://schemas.microsoft.com/office/drawing/2014/main" id="{7BE14DC5-ECEB-41B0-941C-19DEC81FE0F1}"/>
              </a:ext>
            </a:extLst>
          </p:cNvPr>
          <p:cNvSpPr txBox="1"/>
          <p:nvPr/>
        </p:nvSpPr>
        <p:spPr>
          <a:xfrm>
            <a:off x="6900645" y="1434319"/>
            <a:ext cx="4184072" cy="338554"/>
          </a:xfrm>
          <a:prstGeom prst="rect">
            <a:avLst/>
          </a:prstGeom>
          <a:noFill/>
        </p:spPr>
        <p:txBody>
          <a:bodyPr wrap="square" rtlCol="0">
            <a:spAutoFit/>
          </a:bodyPr>
          <a:lstStyle/>
          <a:p>
            <a:pPr algn="ctr"/>
            <a:r>
              <a:rPr lang="it-IT" sz="1600" b="1" dirty="0">
                <a:solidFill>
                  <a:srgbClr val="C00000"/>
                </a:solidFill>
                <a:latin typeface="Times New Roman" panose="02020603050405020304" pitchFamily="18" charset="0"/>
                <a:cs typeface="Times New Roman" panose="02020603050405020304" pitchFamily="18" charset="0"/>
              </a:rPr>
              <a:t>Trasferimento del personale non di ruolo</a:t>
            </a:r>
          </a:p>
        </p:txBody>
      </p:sp>
      <p:sp>
        <p:nvSpPr>
          <p:cNvPr id="10" name="CasellaDiTesto 9">
            <a:extLst>
              <a:ext uri="{FF2B5EF4-FFF2-40B4-BE49-F238E27FC236}">
                <a16:creationId xmlns="" xmlns:a16="http://schemas.microsoft.com/office/drawing/2014/main" id="{2BAB1350-8880-41DE-B009-040DF79500AA}"/>
              </a:ext>
            </a:extLst>
          </p:cNvPr>
          <p:cNvSpPr txBox="1"/>
          <p:nvPr/>
        </p:nvSpPr>
        <p:spPr>
          <a:xfrm>
            <a:off x="6279139" y="1676400"/>
            <a:ext cx="5427085" cy="1569660"/>
          </a:xfrm>
          <a:prstGeom prst="rect">
            <a:avLst/>
          </a:prstGeom>
          <a:noFill/>
        </p:spPr>
        <p:txBody>
          <a:bodyPr wrap="square" rtlCol="0">
            <a:spAutoFit/>
          </a:bodyPr>
          <a:lstStyle/>
          <a:p>
            <a:pPr algn="just"/>
            <a:r>
              <a:rPr lang="it-IT" sz="1600" dirty="0">
                <a:effectLst/>
                <a:latin typeface="Times New Roman" panose="02020603050405020304" pitchFamily="18" charset="0"/>
                <a:ea typeface="Times New Roman" panose="02020603050405020304" pitchFamily="18" charset="0"/>
              </a:rPr>
              <a:t>I trasferimenti degli </a:t>
            </a:r>
            <a:r>
              <a:rPr lang="it-IT" sz="1600" dirty="0" err="1">
                <a:effectLst/>
                <a:latin typeface="Times New Roman" panose="02020603050405020304" pitchFamily="18" charset="0"/>
                <a:ea typeface="Times New Roman" panose="02020603050405020304" pitchFamily="18" charset="0"/>
              </a:rPr>
              <a:t>IdR</a:t>
            </a:r>
            <a:r>
              <a:rPr lang="it-IT" sz="1600" dirty="0">
                <a:effectLst/>
                <a:latin typeface="Times New Roman" panose="02020603050405020304" pitchFamily="18" charset="0"/>
                <a:ea typeface="Times New Roman" panose="02020603050405020304" pitchFamily="18" charset="0"/>
              </a:rPr>
              <a:t> stabilizzati saranno effettuati, nella disponibilità di una cattedra resasi libera, secondo l’ordine degli elenchi di merito con riferimento alla sede principale, essendo i completamenti di orario sempre eventuali e subordinati alle esigenze organizzative generali delle ore disponibili e del quadro d’insieme di tutto l’organico dell’IRC</a:t>
            </a:r>
            <a:endParaRPr lang="it-IT" sz="1600" dirty="0">
              <a:latin typeface="Times New Roman" panose="02020603050405020304" pitchFamily="18" charset="0"/>
              <a:cs typeface="Times New Roman" panose="02020603050405020304" pitchFamily="18" charset="0"/>
            </a:endParaRPr>
          </a:p>
        </p:txBody>
      </p:sp>
      <p:sp>
        <p:nvSpPr>
          <p:cNvPr id="11" name="CasellaDiTesto 10">
            <a:extLst>
              <a:ext uri="{FF2B5EF4-FFF2-40B4-BE49-F238E27FC236}">
                <a16:creationId xmlns="" xmlns:a16="http://schemas.microsoft.com/office/drawing/2014/main" id="{BC5312C2-1146-4BEC-9BD3-15E65DE00ECC}"/>
              </a:ext>
            </a:extLst>
          </p:cNvPr>
          <p:cNvSpPr txBox="1"/>
          <p:nvPr/>
        </p:nvSpPr>
        <p:spPr>
          <a:xfrm>
            <a:off x="485775" y="3461543"/>
            <a:ext cx="5163185" cy="338554"/>
          </a:xfrm>
          <a:prstGeom prst="rect">
            <a:avLst/>
          </a:prstGeom>
          <a:noFill/>
        </p:spPr>
        <p:txBody>
          <a:bodyPr wrap="square" rtlCol="0">
            <a:spAutoFit/>
          </a:bodyPr>
          <a:lstStyle/>
          <a:p>
            <a:pPr algn="ctr"/>
            <a:r>
              <a:rPr lang="it-IT" sz="1600" b="1" dirty="0">
                <a:solidFill>
                  <a:srgbClr val="C00000"/>
                </a:solidFill>
                <a:latin typeface="Times New Roman" panose="02020603050405020304" pitchFamily="18" charset="0"/>
                <a:cs typeface="Times New Roman" panose="02020603050405020304" pitchFamily="18" charset="0"/>
              </a:rPr>
              <a:t>Mobilità degli </a:t>
            </a:r>
            <a:r>
              <a:rPr lang="it-IT" sz="1600" b="1" dirty="0" err="1">
                <a:solidFill>
                  <a:srgbClr val="C00000"/>
                </a:solidFill>
                <a:latin typeface="Times New Roman" panose="02020603050405020304" pitchFamily="18" charset="0"/>
                <a:cs typeface="Times New Roman" panose="02020603050405020304" pitchFamily="18" charset="0"/>
              </a:rPr>
              <a:t>IdR</a:t>
            </a:r>
            <a:r>
              <a:rPr lang="it-IT" sz="1600" b="1" dirty="0">
                <a:solidFill>
                  <a:srgbClr val="C00000"/>
                </a:solidFill>
                <a:latin typeface="Times New Roman" panose="02020603050405020304" pitchFamily="18" charset="0"/>
                <a:cs typeface="Times New Roman" panose="02020603050405020304" pitchFamily="18" charset="0"/>
              </a:rPr>
              <a:t> provenienti da altre diocesi</a:t>
            </a:r>
          </a:p>
        </p:txBody>
      </p:sp>
      <p:sp>
        <p:nvSpPr>
          <p:cNvPr id="12" name="CasellaDiTesto 11">
            <a:extLst>
              <a:ext uri="{FF2B5EF4-FFF2-40B4-BE49-F238E27FC236}">
                <a16:creationId xmlns="" xmlns:a16="http://schemas.microsoft.com/office/drawing/2014/main" id="{3C80735D-DDB2-4BB7-8DA4-3761873CE789}"/>
              </a:ext>
            </a:extLst>
          </p:cNvPr>
          <p:cNvSpPr txBox="1"/>
          <p:nvPr/>
        </p:nvSpPr>
        <p:spPr>
          <a:xfrm>
            <a:off x="6790113" y="3461800"/>
            <a:ext cx="4184072" cy="338554"/>
          </a:xfrm>
          <a:prstGeom prst="rect">
            <a:avLst/>
          </a:prstGeom>
          <a:noFill/>
        </p:spPr>
        <p:txBody>
          <a:bodyPr wrap="square" rtlCol="0">
            <a:spAutoFit/>
          </a:bodyPr>
          <a:lstStyle/>
          <a:p>
            <a:pPr algn="ctr"/>
            <a:r>
              <a:rPr lang="it-IT" sz="1600" b="1" dirty="0">
                <a:solidFill>
                  <a:srgbClr val="C00000"/>
                </a:solidFill>
                <a:latin typeface="Times New Roman" panose="02020603050405020304" pitchFamily="18" charset="0"/>
                <a:cs typeface="Times New Roman" panose="02020603050405020304" pitchFamily="18" charset="0"/>
              </a:rPr>
              <a:t>Passaggio tra i vari gradi di scuola</a:t>
            </a:r>
          </a:p>
        </p:txBody>
      </p:sp>
      <p:sp>
        <p:nvSpPr>
          <p:cNvPr id="13" name="CasellaDiTesto 12">
            <a:extLst>
              <a:ext uri="{FF2B5EF4-FFF2-40B4-BE49-F238E27FC236}">
                <a16:creationId xmlns="" xmlns:a16="http://schemas.microsoft.com/office/drawing/2014/main" id="{DA53FC29-17B5-4AE9-9E82-88F9F8986F3F}"/>
              </a:ext>
            </a:extLst>
          </p:cNvPr>
          <p:cNvSpPr txBox="1"/>
          <p:nvPr/>
        </p:nvSpPr>
        <p:spPr>
          <a:xfrm>
            <a:off x="485775" y="3800097"/>
            <a:ext cx="5256934" cy="1846659"/>
          </a:xfrm>
          <a:prstGeom prst="rect">
            <a:avLst/>
          </a:prstGeom>
          <a:noFill/>
        </p:spPr>
        <p:txBody>
          <a:bodyPr wrap="square" rtlCol="0">
            <a:spAutoFit/>
          </a:bodyPr>
          <a:lstStyle/>
          <a:p>
            <a:pPr algn="just"/>
            <a:r>
              <a:rPr lang="it-IT" sz="1600" dirty="0">
                <a:effectLst/>
                <a:latin typeface="Times New Roman" panose="02020603050405020304" pitchFamily="18" charset="0"/>
                <a:ea typeface="Times New Roman" panose="02020603050405020304" pitchFamily="18" charset="0"/>
              </a:rPr>
              <a:t>Gli </a:t>
            </a:r>
            <a:r>
              <a:rPr lang="it-IT" sz="1600" dirty="0" err="1">
                <a:effectLst/>
                <a:latin typeface="Times New Roman" panose="02020603050405020304" pitchFamily="18" charset="0"/>
                <a:ea typeface="Times New Roman" panose="02020603050405020304" pitchFamily="18" charset="0"/>
              </a:rPr>
              <a:t>IdR</a:t>
            </a:r>
            <a:r>
              <a:rPr lang="it-IT" sz="1600" dirty="0">
                <a:effectLst/>
                <a:latin typeface="Times New Roman" panose="02020603050405020304" pitchFamily="18" charset="0"/>
                <a:ea typeface="Times New Roman" panose="02020603050405020304" pitchFamily="18" charset="0"/>
              </a:rPr>
              <a:t> di ruolo e gli </a:t>
            </a:r>
            <a:r>
              <a:rPr lang="it-IT" sz="1600" dirty="0" err="1">
                <a:effectLst/>
                <a:latin typeface="Times New Roman" panose="02020603050405020304" pitchFamily="18" charset="0"/>
                <a:ea typeface="Times New Roman" panose="02020603050405020304" pitchFamily="18" charset="0"/>
              </a:rPr>
              <a:t>IdR</a:t>
            </a:r>
            <a:r>
              <a:rPr lang="it-IT" sz="1600" dirty="0">
                <a:effectLst/>
                <a:latin typeface="Times New Roman" panose="02020603050405020304" pitchFamily="18" charset="0"/>
                <a:ea typeface="Times New Roman" panose="02020603050405020304" pitchFamily="18" charset="0"/>
              </a:rPr>
              <a:t> stabilizzati provenienti da altre diocesi, che presentano la domanda in tempo utile (entro il 10 luglio), saranno accettati nella misura della disponibilità dei posti vacanti e previa idoneità concessa dall’Ordinario diocesano. </a:t>
            </a:r>
          </a:p>
          <a:p>
            <a:pPr algn="just"/>
            <a:r>
              <a:rPr lang="it-IT" sz="1600" dirty="0">
                <a:effectLst/>
                <a:latin typeface="Times New Roman" panose="02020603050405020304" pitchFamily="18" charset="0"/>
                <a:ea typeface="Times New Roman" panose="02020603050405020304" pitchFamily="18" charset="0"/>
              </a:rPr>
              <a:t>La domanda di trasferimento va concordata con l’Ufficio IRC</a:t>
            </a:r>
            <a:r>
              <a:rPr lang="it-IT" sz="1800" dirty="0">
                <a:effectLst/>
                <a:latin typeface="Times New Roman" panose="02020603050405020304" pitchFamily="18" charset="0"/>
                <a:ea typeface="Times New Roman" panose="02020603050405020304" pitchFamily="18" charset="0"/>
              </a:rPr>
              <a:t>.</a:t>
            </a:r>
          </a:p>
        </p:txBody>
      </p:sp>
      <p:sp>
        <p:nvSpPr>
          <p:cNvPr id="14" name="CasellaDiTesto 13">
            <a:extLst>
              <a:ext uri="{FF2B5EF4-FFF2-40B4-BE49-F238E27FC236}">
                <a16:creationId xmlns="" xmlns:a16="http://schemas.microsoft.com/office/drawing/2014/main" id="{785F1A81-3156-401C-95C2-ECDFF479F976}"/>
              </a:ext>
            </a:extLst>
          </p:cNvPr>
          <p:cNvSpPr txBox="1"/>
          <p:nvPr/>
        </p:nvSpPr>
        <p:spPr>
          <a:xfrm>
            <a:off x="6279139" y="3800097"/>
            <a:ext cx="5427085" cy="1323439"/>
          </a:xfrm>
          <a:prstGeom prst="rect">
            <a:avLst/>
          </a:prstGeom>
          <a:noFill/>
        </p:spPr>
        <p:txBody>
          <a:bodyPr wrap="square" rtlCol="0">
            <a:spAutoFit/>
          </a:bodyPr>
          <a:lstStyle/>
          <a:p>
            <a:pPr algn="just"/>
            <a:r>
              <a:rPr lang="it-IT" sz="1600" dirty="0">
                <a:effectLst/>
                <a:latin typeface="Times New Roman" panose="02020603050405020304" pitchFamily="18" charset="0"/>
                <a:ea typeface="Times New Roman" panose="02020603050405020304" pitchFamily="18" charset="0"/>
              </a:rPr>
              <a:t>Il passaggio fra i vari gradi di scuola è subordinato all’acquisizione dell’abilitazione e alla disponibilità dell’organico. </a:t>
            </a:r>
          </a:p>
          <a:p>
            <a:pPr algn="just"/>
            <a:r>
              <a:rPr lang="it-IT" sz="1600" dirty="0">
                <a:effectLst/>
                <a:latin typeface="Times New Roman" panose="02020603050405020304" pitchFamily="18" charset="0"/>
                <a:ea typeface="Times New Roman" panose="02020603050405020304" pitchFamily="18" charset="0"/>
              </a:rPr>
              <a:t>A partire dall’anno scolastico 2021-22 il punteggio del ruolo precedente è valutato al 50%.</a:t>
            </a:r>
          </a:p>
        </p:txBody>
      </p:sp>
      <p:pic>
        <p:nvPicPr>
          <p:cNvPr id="15" name="Immagine 14"/>
          <p:cNvPicPr/>
          <p:nvPr/>
        </p:nvPicPr>
        <p:blipFill>
          <a:blip r:embed="rId4">
            <a:extLst>
              <a:ext uri="{28A0092B-C50C-407E-A947-70E740481C1C}">
                <a14:useLocalDpi xmlns:a14="http://schemas.microsoft.com/office/drawing/2010/main" val="0"/>
              </a:ext>
            </a:extLst>
          </a:blip>
          <a:stretch>
            <a:fillRect/>
          </a:stretch>
        </p:blipFill>
        <p:spPr>
          <a:xfrm>
            <a:off x="5252720" y="125193"/>
            <a:ext cx="1239520" cy="1124920"/>
          </a:xfrm>
          <a:prstGeom prst="rect">
            <a:avLst/>
          </a:prstGeom>
        </p:spPr>
      </p:pic>
    </p:spTree>
    <p:extLst>
      <p:ext uri="{BB962C8B-B14F-4D97-AF65-F5344CB8AC3E}">
        <p14:creationId xmlns:p14="http://schemas.microsoft.com/office/powerpoint/2010/main" val="22650336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fade">
                                      <p:cBhvr>
                                        <p:cTn id="17" dur="50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fade">
                                      <p:cBhvr>
                                        <p:cTn id="22" dur="500"/>
                                        <p:tgtEl>
                                          <p:spTgt spid="10"/>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animEffect transition="in" filter="fade">
                                      <p:cBhvr>
                                        <p:cTn id="27" dur="500"/>
                                        <p:tgtEl>
                                          <p:spTgt spid="11"/>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3"/>
                                        </p:tgtEl>
                                        <p:attrNameLst>
                                          <p:attrName>style.visibility</p:attrName>
                                        </p:attrNameLst>
                                      </p:cBhvr>
                                      <p:to>
                                        <p:strVal val="visible"/>
                                      </p:to>
                                    </p:set>
                                    <p:animEffect transition="in" filter="fade">
                                      <p:cBhvr>
                                        <p:cTn id="32" dur="500"/>
                                        <p:tgtEl>
                                          <p:spTgt spid="13"/>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2"/>
                                        </p:tgtEl>
                                        <p:attrNameLst>
                                          <p:attrName>style.visibility</p:attrName>
                                        </p:attrNameLst>
                                      </p:cBhvr>
                                      <p:to>
                                        <p:strVal val="visible"/>
                                      </p:to>
                                    </p:set>
                                    <p:animEffect transition="in" filter="fade">
                                      <p:cBhvr>
                                        <p:cTn id="37" dur="500"/>
                                        <p:tgtEl>
                                          <p:spTgt spid="12"/>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14"/>
                                        </p:tgtEl>
                                        <p:attrNameLst>
                                          <p:attrName>style.visibility</p:attrName>
                                        </p:attrNameLst>
                                      </p:cBhvr>
                                      <p:to>
                                        <p:strVal val="visible"/>
                                      </p:to>
                                    </p:set>
                                    <p:animEffect transition="in" filter="fade">
                                      <p:cBhvr>
                                        <p:cTn id="42"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p:bldP spid="9" grpId="0"/>
      <p:bldP spid="10" grpId="0"/>
      <p:bldP spid="11" grpId="0"/>
      <p:bldP spid="12" grpId="0"/>
      <p:bldP spid="13" grpId="0"/>
      <p:bldP spid="14"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a:extLst>
              <a:ext uri="{FF2B5EF4-FFF2-40B4-BE49-F238E27FC236}">
                <a16:creationId xmlns="" xmlns:a16="http://schemas.microsoft.com/office/drawing/2014/main" id="{1E1C8538-1C7A-49F1-BEFE-6FD9966738C1}"/>
              </a:ext>
            </a:extLst>
          </p:cNvPr>
          <p:cNvSpPr>
            <a:spLocks noGrp="1"/>
          </p:cNvSpPr>
          <p:nvPr>
            <p:ph type="subTitle" idx="1"/>
          </p:nvPr>
        </p:nvSpPr>
        <p:spPr>
          <a:xfrm>
            <a:off x="1094509" y="3016073"/>
            <a:ext cx="10003282" cy="958280"/>
          </a:xfrm>
        </p:spPr>
        <p:txBody>
          <a:bodyPr>
            <a:noAutofit/>
          </a:bodyPr>
          <a:lstStyle/>
          <a:p>
            <a:pPr>
              <a:lnSpc>
                <a:spcPct val="140000"/>
              </a:lnSpc>
            </a:pPr>
            <a:r>
              <a:rPr lang="it-IT" sz="4600" dirty="0">
                <a:solidFill>
                  <a:srgbClr val="0070C0"/>
                </a:solidFill>
                <a:latin typeface="Times New Roman" panose="02020603050405020304" pitchFamily="18" charset="0"/>
                <a:cs typeface="Times New Roman" panose="02020603050405020304" pitchFamily="18" charset="0"/>
              </a:rPr>
              <a:t>VALUTAZIONE DEL SERVIZIO</a:t>
            </a:r>
          </a:p>
        </p:txBody>
      </p:sp>
      <p:pic>
        <p:nvPicPr>
          <p:cNvPr id="5" name="Immagine 4">
            <a:extLst>
              <a:ext uri="{FF2B5EF4-FFF2-40B4-BE49-F238E27FC236}">
                <a16:creationId xmlns="" xmlns:a16="http://schemas.microsoft.com/office/drawing/2014/main" id="{D085768A-59CD-491A-8B88-21F819C3A29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77215" y="374650"/>
            <a:ext cx="728293" cy="958280"/>
          </a:xfrm>
          <a:prstGeom prst="rect">
            <a:avLst/>
          </a:prstGeom>
        </p:spPr>
      </p:pic>
      <p:pic>
        <p:nvPicPr>
          <p:cNvPr id="7" name="Immagine 6">
            <a:extLst>
              <a:ext uri="{FF2B5EF4-FFF2-40B4-BE49-F238E27FC236}">
                <a16:creationId xmlns="" xmlns:a16="http://schemas.microsoft.com/office/drawing/2014/main" id="{E750A67E-A3FB-4AB8-A7F4-DD6FF9F7E9B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589135" y="622523"/>
            <a:ext cx="2076450" cy="747713"/>
          </a:xfrm>
          <a:prstGeom prst="rect">
            <a:avLst/>
          </a:prstGeom>
        </p:spPr>
      </p:pic>
      <p:pic>
        <p:nvPicPr>
          <p:cNvPr id="6" name="Immagine 5"/>
          <p:cNvPicPr/>
          <p:nvPr/>
        </p:nvPicPr>
        <p:blipFill>
          <a:blip r:embed="rId4">
            <a:extLst>
              <a:ext uri="{28A0092B-C50C-407E-A947-70E740481C1C}">
                <a14:useLocalDpi xmlns:a14="http://schemas.microsoft.com/office/drawing/2010/main" val="0"/>
              </a:ext>
            </a:extLst>
          </a:blip>
          <a:stretch>
            <a:fillRect/>
          </a:stretch>
        </p:blipFill>
        <p:spPr>
          <a:xfrm>
            <a:off x="5242560" y="291330"/>
            <a:ext cx="1239520" cy="1124920"/>
          </a:xfrm>
          <a:prstGeom prst="rect">
            <a:avLst/>
          </a:prstGeom>
        </p:spPr>
      </p:pic>
    </p:spTree>
    <p:extLst>
      <p:ext uri="{BB962C8B-B14F-4D97-AF65-F5344CB8AC3E}">
        <p14:creationId xmlns:p14="http://schemas.microsoft.com/office/powerpoint/2010/main" val="237059321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magine 4">
            <a:extLst>
              <a:ext uri="{FF2B5EF4-FFF2-40B4-BE49-F238E27FC236}">
                <a16:creationId xmlns="" xmlns:a16="http://schemas.microsoft.com/office/drawing/2014/main" id="{D085768A-59CD-491A-8B88-21F819C3A29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12833" y="455751"/>
            <a:ext cx="901007" cy="1185535"/>
          </a:xfrm>
          <a:prstGeom prst="rect">
            <a:avLst/>
          </a:prstGeom>
        </p:spPr>
      </p:pic>
      <p:pic>
        <p:nvPicPr>
          <p:cNvPr id="7" name="Immagine 6">
            <a:extLst>
              <a:ext uri="{FF2B5EF4-FFF2-40B4-BE49-F238E27FC236}">
                <a16:creationId xmlns="" xmlns:a16="http://schemas.microsoft.com/office/drawing/2014/main" id="{E750A67E-A3FB-4AB8-A7F4-DD6FF9F7E9B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609455" y="704969"/>
            <a:ext cx="2076450" cy="747713"/>
          </a:xfrm>
          <a:prstGeom prst="rect">
            <a:avLst/>
          </a:prstGeom>
        </p:spPr>
      </p:pic>
      <p:sp>
        <p:nvSpPr>
          <p:cNvPr id="6" name="CasellaDiTesto 5">
            <a:extLst>
              <a:ext uri="{FF2B5EF4-FFF2-40B4-BE49-F238E27FC236}">
                <a16:creationId xmlns="" xmlns:a16="http://schemas.microsoft.com/office/drawing/2014/main" id="{D944E4DE-20BE-4F16-96EA-A93B734D1CEF}"/>
              </a:ext>
            </a:extLst>
          </p:cNvPr>
          <p:cNvSpPr txBox="1"/>
          <p:nvPr/>
        </p:nvSpPr>
        <p:spPr>
          <a:xfrm>
            <a:off x="786015" y="2689126"/>
            <a:ext cx="4184072" cy="338554"/>
          </a:xfrm>
          <a:prstGeom prst="rect">
            <a:avLst/>
          </a:prstGeom>
          <a:noFill/>
        </p:spPr>
        <p:txBody>
          <a:bodyPr wrap="square" rtlCol="0">
            <a:spAutoFit/>
          </a:bodyPr>
          <a:lstStyle/>
          <a:p>
            <a:pPr algn="ctr"/>
            <a:r>
              <a:rPr lang="it-IT" sz="1600" b="1" dirty="0">
                <a:solidFill>
                  <a:srgbClr val="C00000"/>
                </a:solidFill>
                <a:latin typeface="Times New Roman" panose="02020603050405020304" pitchFamily="18" charset="0"/>
                <a:cs typeface="Times New Roman" panose="02020603050405020304" pitchFamily="18" charset="0"/>
              </a:rPr>
              <a:t>Conteggio del servizio</a:t>
            </a:r>
          </a:p>
        </p:txBody>
      </p:sp>
      <p:sp>
        <p:nvSpPr>
          <p:cNvPr id="8" name="CasellaDiTesto 7">
            <a:extLst>
              <a:ext uri="{FF2B5EF4-FFF2-40B4-BE49-F238E27FC236}">
                <a16:creationId xmlns="" xmlns:a16="http://schemas.microsoft.com/office/drawing/2014/main" id="{972F220A-EAC0-40D9-8AB4-3BB3AFD4B4FE}"/>
              </a:ext>
            </a:extLst>
          </p:cNvPr>
          <p:cNvSpPr txBox="1"/>
          <p:nvPr/>
        </p:nvSpPr>
        <p:spPr>
          <a:xfrm>
            <a:off x="612833" y="3027680"/>
            <a:ext cx="4530436" cy="2062103"/>
          </a:xfrm>
          <a:prstGeom prst="rect">
            <a:avLst/>
          </a:prstGeom>
          <a:noFill/>
        </p:spPr>
        <p:txBody>
          <a:bodyPr wrap="square" rtlCol="0">
            <a:spAutoFit/>
          </a:bodyPr>
          <a:lstStyle/>
          <a:p>
            <a:pPr marL="179388" indent="-179388" algn="just">
              <a:buFont typeface="Arial" panose="020B0604020202020204" pitchFamily="34" charset="0"/>
              <a:buChar char="•"/>
              <a:tabLst>
                <a:tab pos="573405" algn="l"/>
              </a:tabLst>
            </a:pPr>
            <a:r>
              <a:rPr lang="it-IT" sz="1600" dirty="0">
                <a:effectLst/>
                <a:latin typeface="Times New Roman" panose="02020603050405020304" pitchFamily="18" charset="0"/>
                <a:ea typeface="Times New Roman" panose="02020603050405020304" pitchFamily="18" charset="0"/>
              </a:rPr>
              <a:t>Il servizio verrà conteggiato per tutti gli </a:t>
            </a:r>
            <a:r>
              <a:rPr lang="it-IT" sz="1600" dirty="0" err="1">
                <a:effectLst/>
                <a:latin typeface="Times New Roman" panose="02020603050405020304" pitchFamily="18" charset="0"/>
                <a:ea typeface="Times New Roman" panose="02020603050405020304" pitchFamily="18" charset="0"/>
              </a:rPr>
              <a:t>IdR</a:t>
            </a:r>
            <a:r>
              <a:rPr lang="it-IT" sz="1600" dirty="0">
                <a:effectLst/>
                <a:latin typeface="Times New Roman" panose="02020603050405020304" pitchFamily="18" charset="0"/>
                <a:ea typeface="Times New Roman" panose="02020603050405020304" pitchFamily="18" charset="0"/>
              </a:rPr>
              <a:t> di questa Diocesi secondo la tabella B;</a:t>
            </a:r>
          </a:p>
          <a:p>
            <a:pPr marL="179388" indent="-179388" algn="just">
              <a:buFont typeface="Arial" panose="020B0604020202020204" pitchFamily="34" charset="0"/>
              <a:buChar char="•"/>
              <a:tabLst>
                <a:tab pos="573405" algn="l"/>
              </a:tabLst>
            </a:pPr>
            <a:r>
              <a:rPr lang="it-IT" sz="1600" dirty="0">
                <a:latin typeface="Times New Roman" panose="02020603050405020304" pitchFamily="18" charset="0"/>
                <a:ea typeface="Times New Roman" panose="02020603050405020304" pitchFamily="18" charset="0"/>
              </a:rPr>
              <a:t>P</a:t>
            </a:r>
            <a:r>
              <a:rPr lang="it-IT" sz="1600" dirty="0">
                <a:effectLst/>
                <a:latin typeface="Times New Roman" panose="02020603050405020304" pitchFamily="18" charset="0"/>
                <a:ea typeface="Times New Roman" panose="02020603050405020304" pitchFamily="18" charset="0"/>
              </a:rPr>
              <a:t>er gli </a:t>
            </a:r>
            <a:r>
              <a:rPr lang="it-IT" sz="1600" dirty="0" err="1">
                <a:effectLst/>
                <a:latin typeface="Times New Roman" panose="02020603050405020304" pitchFamily="18" charset="0"/>
                <a:ea typeface="Times New Roman" panose="02020603050405020304" pitchFamily="18" charset="0"/>
              </a:rPr>
              <a:t>IdR</a:t>
            </a:r>
            <a:r>
              <a:rPr lang="it-IT" sz="1600" dirty="0">
                <a:effectLst/>
                <a:latin typeface="Times New Roman" panose="02020603050405020304" pitchFamily="18" charset="0"/>
                <a:ea typeface="Times New Roman" panose="02020603050405020304" pitchFamily="18" charset="0"/>
              </a:rPr>
              <a:t> provenienti da altre diocesi lo stesso criterio viene adottato dal secondo anno di inserimento.</a:t>
            </a:r>
          </a:p>
          <a:p>
            <a:pPr marL="179388" indent="-179388" algn="just">
              <a:buFont typeface="Arial" panose="020B0604020202020204" pitchFamily="34" charset="0"/>
              <a:buChar char="•"/>
              <a:tabLst>
                <a:tab pos="573405" algn="l"/>
              </a:tabLst>
            </a:pPr>
            <a:r>
              <a:rPr lang="it-IT" sz="1600" dirty="0">
                <a:effectLst/>
                <a:latin typeface="Times New Roman" panose="02020603050405020304" pitchFamily="18" charset="0"/>
                <a:ea typeface="Times New Roman" panose="02020603050405020304" pitchFamily="18" charset="0"/>
              </a:rPr>
              <a:t>Il punteggio vale per la sola categoria (Scuola dell’Infanzia e Primaria; Scuola Secondaria di 1° e 2° grado) in cui si è prestato servizio.</a:t>
            </a:r>
          </a:p>
        </p:txBody>
      </p:sp>
      <p:sp>
        <p:nvSpPr>
          <p:cNvPr id="9" name="CasellaDiTesto 8">
            <a:extLst>
              <a:ext uri="{FF2B5EF4-FFF2-40B4-BE49-F238E27FC236}">
                <a16:creationId xmlns="" xmlns:a16="http://schemas.microsoft.com/office/drawing/2014/main" id="{7BE14DC5-ECEB-41B0-941C-19DEC81FE0F1}"/>
              </a:ext>
            </a:extLst>
          </p:cNvPr>
          <p:cNvSpPr txBox="1"/>
          <p:nvPr/>
        </p:nvSpPr>
        <p:spPr>
          <a:xfrm>
            <a:off x="6749473" y="2689126"/>
            <a:ext cx="4184072" cy="338554"/>
          </a:xfrm>
          <a:prstGeom prst="rect">
            <a:avLst/>
          </a:prstGeom>
          <a:noFill/>
        </p:spPr>
        <p:txBody>
          <a:bodyPr wrap="square" rtlCol="0">
            <a:spAutoFit/>
          </a:bodyPr>
          <a:lstStyle/>
          <a:p>
            <a:pPr algn="ctr"/>
            <a:r>
              <a:rPr lang="it-IT" sz="1600" b="1" dirty="0">
                <a:solidFill>
                  <a:srgbClr val="C00000"/>
                </a:solidFill>
                <a:latin typeface="Times New Roman" panose="02020603050405020304" pitchFamily="18" charset="0"/>
                <a:cs typeface="Times New Roman" panose="02020603050405020304" pitchFamily="18" charset="0"/>
              </a:rPr>
              <a:t>Valutazione del servizio nelle scuole paritarie </a:t>
            </a:r>
          </a:p>
        </p:txBody>
      </p:sp>
      <p:sp>
        <p:nvSpPr>
          <p:cNvPr id="14" name="CasellaDiTesto 13">
            <a:extLst>
              <a:ext uri="{FF2B5EF4-FFF2-40B4-BE49-F238E27FC236}">
                <a16:creationId xmlns="" xmlns:a16="http://schemas.microsoft.com/office/drawing/2014/main" id="{785F1A81-3156-401C-95C2-ECDFF479F976}"/>
              </a:ext>
            </a:extLst>
          </p:cNvPr>
          <p:cNvSpPr txBox="1"/>
          <p:nvPr/>
        </p:nvSpPr>
        <p:spPr>
          <a:xfrm>
            <a:off x="6576291" y="3027680"/>
            <a:ext cx="4530436" cy="2062103"/>
          </a:xfrm>
          <a:prstGeom prst="rect">
            <a:avLst/>
          </a:prstGeom>
          <a:noFill/>
        </p:spPr>
        <p:txBody>
          <a:bodyPr wrap="square" rtlCol="0">
            <a:spAutoFit/>
          </a:bodyPr>
          <a:lstStyle/>
          <a:p>
            <a:pPr algn="just"/>
            <a:r>
              <a:rPr lang="it-IT" sz="1600" dirty="0">
                <a:effectLst/>
                <a:latin typeface="Times New Roman" panose="02020603050405020304" pitchFamily="18" charset="0"/>
                <a:ea typeface="Times New Roman" panose="02020603050405020304" pitchFamily="18" charset="0"/>
              </a:rPr>
              <a:t>Gli </a:t>
            </a:r>
            <a:r>
              <a:rPr lang="it-IT" sz="1600" dirty="0" err="1">
                <a:effectLst/>
                <a:latin typeface="Times New Roman" panose="02020603050405020304" pitchFamily="18" charset="0"/>
                <a:ea typeface="Times New Roman" panose="02020603050405020304" pitchFamily="18" charset="0"/>
              </a:rPr>
              <a:t>IdR</a:t>
            </a:r>
            <a:r>
              <a:rPr lang="it-IT" sz="1600" dirty="0">
                <a:effectLst/>
                <a:latin typeface="Times New Roman" panose="02020603050405020304" pitchFamily="18" charset="0"/>
                <a:ea typeface="Times New Roman" panose="02020603050405020304" pitchFamily="18" charset="0"/>
              </a:rPr>
              <a:t> delle scuole paritarie, cattoliche e non, di questa Diocesi acquistano gli stessi punteggi se:</a:t>
            </a:r>
          </a:p>
          <a:p>
            <a:pPr marL="285750" indent="-285750" algn="just">
              <a:buFont typeface="Arial" panose="020B0604020202020204" pitchFamily="34" charset="0"/>
              <a:buChar char="•"/>
            </a:pPr>
            <a:r>
              <a:rPr lang="it-IT" sz="1600" dirty="0">
                <a:effectLst/>
                <a:latin typeface="Times New Roman" panose="02020603050405020304" pitchFamily="18" charset="0"/>
                <a:ea typeface="Times New Roman" panose="02020603050405020304" pitchFamily="18" charset="0"/>
              </a:rPr>
              <a:t>posseggono i requisit</a:t>
            </a:r>
            <a:r>
              <a:rPr lang="it-IT" sz="1600" dirty="0">
                <a:latin typeface="Times New Roman" panose="02020603050405020304" pitchFamily="18" charset="0"/>
                <a:ea typeface="Times New Roman" panose="02020603050405020304" pitchFamily="18" charset="0"/>
              </a:rPr>
              <a:t>i richiesti </a:t>
            </a:r>
            <a:r>
              <a:rPr lang="it-IT" sz="1600" dirty="0">
                <a:effectLst/>
                <a:latin typeface="Times New Roman" panose="02020603050405020304" pitchFamily="18" charset="0"/>
                <a:ea typeface="Times New Roman" panose="02020603050405020304" pitchFamily="18" charset="0"/>
              </a:rPr>
              <a:t>(titoli teologici, testimonianza cristiana, abilità pedagogica, attestato di questa Curia)</a:t>
            </a:r>
          </a:p>
          <a:p>
            <a:pPr marL="285750" indent="-285750" algn="just">
              <a:buFont typeface="Arial" panose="020B0604020202020204" pitchFamily="34" charset="0"/>
              <a:buChar char="•"/>
            </a:pPr>
            <a:r>
              <a:rPr lang="it-IT" sz="1600" dirty="0">
                <a:effectLst/>
                <a:latin typeface="Times New Roman" panose="02020603050405020304" pitchFamily="18" charset="0"/>
                <a:ea typeface="Times New Roman" panose="02020603050405020304" pitchFamily="18" charset="0"/>
              </a:rPr>
              <a:t>se hanno avuto la proposta di nomina di quest’Ufficio; a conferma bisogna allegare i certificati INPS del servizio prestato.</a:t>
            </a:r>
          </a:p>
        </p:txBody>
      </p:sp>
      <p:pic>
        <p:nvPicPr>
          <p:cNvPr id="10" name="Immagine 9"/>
          <p:cNvPicPr/>
          <p:nvPr/>
        </p:nvPicPr>
        <p:blipFill>
          <a:blip r:embed="rId4">
            <a:extLst>
              <a:ext uri="{28A0092B-C50C-407E-A947-70E740481C1C}">
                <a14:useLocalDpi xmlns:a14="http://schemas.microsoft.com/office/drawing/2010/main" val="0"/>
              </a:ext>
            </a:extLst>
          </a:blip>
          <a:stretch>
            <a:fillRect/>
          </a:stretch>
        </p:blipFill>
        <p:spPr>
          <a:xfrm>
            <a:off x="5143269" y="516366"/>
            <a:ext cx="1239520" cy="1124920"/>
          </a:xfrm>
          <a:prstGeom prst="rect">
            <a:avLst/>
          </a:prstGeom>
        </p:spPr>
      </p:pic>
    </p:spTree>
    <p:extLst>
      <p:ext uri="{BB962C8B-B14F-4D97-AF65-F5344CB8AC3E}">
        <p14:creationId xmlns:p14="http://schemas.microsoft.com/office/powerpoint/2010/main" val="31901030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fade">
                                      <p:cBhvr>
                                        <p:cTn id="17" dur="50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4"/>
                                        </p:tgtEl>
                                        <p:attrNameLst>
                                          <p:attrName>style.visibility</p:attrName>
                                        </p:attrNameLst>
                                      </p:cBhvr>
                                      <p:to>
                                        <p:strVal val="visible"/>
                                      </p:to>
                                    </p:set>
                                    <p:animEffect transition="in" filter="fade">
                                      <p:cBhvr>
                                        <p:cTn id="22"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p:bldP spid="9" grpId="0"/>
      <p:bldP spid="1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ottotitolo 3">
            <a:extLst>
              <a:ext uri="{FF2B5EF4-FFF2-40B4-BE49-F238E27FC236}">
                <a16:creationId xmlns="" xmlns:a16="http://schemas.microsoft.com/office/drawing/2014/main" id="{E650D9D5-CB55-4F67-B82F-BE10D7DC8827}"/>
              </a:ext>
            </a:extLst>
          </p:cNvPr>
          <p:cNvSpPr>
            <a:spLocks noGrp="1"/>
          </p:cNvSpPr>
          <p:nvPr>
            <p:ph type="subTitle" idx="1"/>
          </p:nvPr>
        </p:nvSpPr>
        <p:spPr>
          <a:xfrm>
            <a:off x="485775" y="1498283"/>
            <a:ext cx="11220449" cy="5198924"/>
          </a:xfrm>
        </p:spPr>
        <p:txBody>
          <a:bodyPr>
            <a:normAutofit/>
          </a:bodyPr>
          <a:lstStyle/>
          <a:p>
            <a:pPr marL="342900" indent="-342900" algn="just">
              <a:lnSpc>
                <a:spcPct val="100000"/>
              </a:lnSpc>
              <a:buFont typeface="Wingdings" panose="05000000000000000000" pitchFamily="2" charset="2"/>
              <a:buChar char="v"/>
            </a:pPr>
            <a:r>
              <a:rPr lang="it-IT" dirty="0">
                <a:solidFill>
                  <a:srgbClr val="002060"/>
                </a:solidFill>
                <a:latin typeface="Times New Roman" panose="02020603050405020304" pitchFamily="18" charset="0"/>
                <a:cs typeface="Times New Roman" panose="02020603050405020304" pitchFamily="18" charset="0"/>
              </a:rPr>
              <a:t>Promuovere l’identità dell’IRC, nelle diverse componenti dell’Istituzione scolastica.</a:t>
            </a:r>
          </a:p>
          <a:p>
            <a:pPr marL="342900" indent="-342900" algn="just">
              <a:lnSpc>
                <a:spcPct val="100000"/>
              </a:lnSpc>
              <a:buFont typeface="Wingdings" panose="05000000000000000000" pitchFamily="2" charset="2"/>
              <a:buChar char="v"/>
            </a:pPr>
            <a:r>
              <a:rPr lang="it-IT" dirty="0">
                <a:solidFill>
                  <a:srgbClr val="002060"/>
                </a:solidFill>
                <a:latin typeface="Times New Roman" panose="02020603050405020304" pitchFamily="18" charset="0"/>
                <a:cs typeface="Times New Roman" panose="02020603050405020304" pitchFamily="18" charset="0"/>
              </a:rPr>
              <a:t>Curare la formazione permanente degli </a:t>
            </a:r>
            <a:r>
              <a:rPr lang="it-IT" dirty="0" err="1">
                <a:solidFill>
                  <a:srgbClr val="002060"/>
                </a:solidFill>
                <a:latin typeface="Times New Roman" panose="02020603050405020304" pitchFamily="18" charset="0"/>
                <a:cs typeface="Times New Roman" panose="02020603050405020304" pitchFamily="18" charset="0"/>
              </a:rPr>
              <a:t>IdR</a:t>
            </a:r>
            <a:r>
              <a:rPr lang="it-IT" dirty="0">
                <a:solidFill>
                  <a:srgbClr val="002060"/>
                </a:solidFill>
                <a:latin typeface="Times New Roman" panose="02020603050405020304" pitchFamily="18" charset="0"/>
                <a:cs typeface="Times New Roman" panose="02020603050405020304" pitchFamily="18" charset="0"/>
              </a:rPr>
              <a:t>.</a:t>
            </a:r>
          </a:p>
          <a:p>
            <a:pPr marL="342900" indent="-342900" algn="just">
              <a:lnSpc>
                <a:spcPct val="100000"/>
              </a:lnSpc>
              <a:buFont typeface="Wingdings" panose="05000000000000000000" pitchFamily="2" charset="2"/>
              <a:buChar char="v"/>
            </a:pPr>
            <a:r>
              <a:rPr lang="it-IT" dirty="0">
                <a:solidFill>
                  <a:srgbClr val="002060"/>
                </a:solidFill>
                <a:latin typeface="Times New Roman" panose="02020603050405020304" pitchFamily="18" charset="0"/>
                <a:cs typeface="Times New Roman" panose="02020603050405020304" pitchFamily="18" charset="0"/>
              </a:rPr>
              <a:t>Offrire collaborazione e consulenza per la risoluzione delle problematiche della disciplina e degli </a:t>
            </a:r>
            <a:r>
              <a:rPr lang="it-IT" dirty="0" err="1">
                <a:solidFill>
                  <a:srgbClr val="002060"/>
                </a:solidFill>
                <a:latin typeface="Times New Roman" panose="02020603050405020304" pitchFamily="18" charset="0"/>
                <a:cs typeface="Times New Roman" panose="02020603050405020304" pitchFamily="18" charset="0"/>
              </a:rPr>
              <a:t>IdR</a:t>
            </a:r>
            <a:r>
              <a:rPr lang="it-IT" dirty="0">
                <a:solidFill>
                  <a:srgbClr val="002060"/>
                </a:solidFill>
                <a:latin typeface="Times New Roman" panose="02020603050405020304" pitchFamily="18" charset="0"/>
                <a:cs typeface="Times New Roman" panose="02020603050405020304" pitchFamily="18" charset="0"/>
              </a:rPr>
              <a:t>.</a:t>
            </a:r>
          </a:p>
          <a:p>
            <a:pPr marL="342900" indent="-342900" algn="just">
              <a:lnSpc>
                <a:spcPct val="100000"/>
              </a:lnSpc>
              <a:buFont typeface="Wingdings" panose="05000000000000000000" pitchFamily="2" charset="2"/>
              <a:buChar char="v"/>
            </a:pPr>
            <a:r>
              <a:rPr lang="it-IT" dirty="0">
                <a:solidFill>
                  <a:srgbClr val="002060"/>
                </a:solidFill>
                <a:latin typeface="Times New Roman" panose="02020603050405020304" pitchFamily="18" charset="0"/>
                <a:cs typeface="Times New Roman" panose="02020603050405020304" pitchFamily="18" charset="0"/>
              </a:rPr>
              <a:t>Gestire l’organico del personale docente di Religione Cattolica.</a:t>
            </a:r>
          </a:p>
          <a:p>
            <a:pPr marL="342900" indent="-342900" algn="just">
              <a:lnSpc>
                <a:spcPct val="100000"/>
              </a:lnSpc>
              <a:buFont typeface="Wingdings" panose="05000000000000000000" pitchFamily="2" charset="2"/>
              <a:buChar char="v"/>
            </a:pPr>
            <a:r>
              <a:rPr lang="it-IT" dirty="0">
                <a:solidFill>
                  <a:srgbClr val="002060"/>
                </a:solidFill>
                <a:latin typeface="Times New Roman" panose="02020603050405020304" pitchFamily="18" charset="0"/>
                <a:cs typeface="Times New Roman" panose="02020603050405020304" pitchFamily="18" charset="0"/>
              </a:rPr>
              <a:t>Includere nell’elenco di merito gli aspiranti </a:t>
            </a:r>
            <a:r>
              <a:rPr lang="it-IT" dirty="0" err="1">
                <a:solidFill>
                  <a:srgbClr val="002060"/>
                </a:solidFill>
                <a:latin typeface="Times New Roman" panose="02020603050405020304" pitchFamily="18" charset="0"/>
                <a:cs typeface="Times New Roman" panose="02020603050405020304" pitchFamily="18" charset="0"/>
              </a:rPr>
              <a:t>IdR</a:t>
            </a:r>
            <a:r>
              <a:rPr lang="it-IT" dirty="0">
                <a:solidFill>
                  <a:srgbClr val="002060"/>
                </a:solidFill>
                <a:latin typeface="Times New Roman" panose="02020603050405020304" pitchFamily="18" charset="0"/>
                <a:cs typeface="Times New Roman" panose="02020603050405020304" pitchFamily="18" charset="0"/>
              </a:rPr>
              <a:t>.</a:t>
            </a:r>
          </a:p>
          <a:p>
            <a:pPr marL="342900" indent="-342900" algn="just">
              <a:lnSpc>
                <a:spcPct val="100000"/>
              </a:lnSpc>
              <a:buFont typeface="Wingdings" panose="05000000000000000000" pitchFamily="2" charset="2"/>
              <a:buChar char="v"/>
            </a:pPr>
            <a:r>
              <a:rPr lang="it-IT" dirty="0">
                <a:solidFill>
                  <a:srgbClr val="002060"/>
                </a:solidFill>
                <a:latin typeface="Times New Roman" panose="02020603050405020304" pitchFamily="18" charset="0"/>
                <a:cs typeface="Times New Roman" panose="02020603050405020304" pitchFamily="18" charset="0"/>
              </a:rPr>
              <a:t>Curare i rapporti istituzionali con enti di formazione teologica, con la Consulta Regionale per l’IRC e il Servizio Nazionale per l’IRC.</a:t>
            </a:r>
          </a:p>
          <a:p>
            <a:pPr marL="342900" indent="-342900" algn="just">
              <a:lnSpc>
                <a:spcPct val="100000"/>
              </a:lnSpc>
              <a:buFont typeface="Wingdings" panose="05000000000000000000" pitchFamily="2" charset="2"/>
              <a:buChar char="v"/>
            </a:pPr>
            <a:r>
              <a:rPr lang="it-IT" dirty="0">
                <a:solidFill>
                  <a:srgbClr val="002060"/>
                </a:solidFill>
                <a:latin typeface="Times New Roman" panose="02020603050405020304" pitchFamily="18" charset="0"/>
                <a:cs typeface="Times New Roman" panose="02020603050405020304" pitchFamily="18" charset="0"/>
              </a:rPr>
              <a:t>Promuovere convenzioni con l’Università per il riconoscimento dei corsi di aggiornamento.</a:t>
            </a:r>
          </a:p>
          <a:p>
            <a:pPr marL="342900" indent="-342900" algn="just">
              <a:lnSpc>
                <a:spcPct val="100000"/>
              </a:lnSpc>
              <a:buFont typeface="Wingdings" panose="05000000000000000000" pitchFamily="2" charset="2"/>
              <a:buChar char="v"/>
            </a:pPr>
            <a:r>
              <a:rPr lang="it-IT" dirty="0">
                <a:solidFill>
                  <a:srgbClr val="002060"/>
                </a:solidFill>
                <a:latin typeface="Times New Roman" panose="02020603050405020304" pitchFamily="18" charset="0"/>
                <a:cs typeface="Times New Roman" panose="02020603050405020304" pitchFamily="18" charset="0"/>
              </a:rPr>
              <a:t>Collaborare con gli altri Uffici diocesani e con enti e associazioni laicali.</a:t>
            </a:r>
          </a:p>
        </p:txBody>
      </p:sp>
      <p:pic>
        <p:nvPicPr>
          <p:cNvPr id="2" name="Immagine 1"/>
          <p:cNvPicPr>
            <a:picLocks noChangeAspect="1"/>
          </p:cNvPicPr>
          <p:nvPr/>
        </p:nvPicPr>
        <p:blipFill>
          <a:blip r:embed="rId2"/>
          <a:stretch>
            <a:fillRect/>
          </a:stretch>
        </p:blipFill>
        <p:spPr>
          <a:xfrm>
            <a:off x="646135" y="199818"/>
            <a:ext cx="951058" cy="1097375"/>
          </a:xfrm>
          <a:prstGeom prst="rect">
            <a:avLst/>
          </a:prstGeom>
        </p:spPr>
      </p:pic>
      <p:pic>
        <p:nvPicPr>
          <p:cNvPr id="3" name="Immagine 2"/>
          <p:cNvPicPr>
            <a:picLocks noChangeAspect="1"/>
          </p:cNvPicPr>
          <p:nvPr/>
        </p:nvPicPr>
        <p:blipFill>
          <a:blip r:embed="rId3"/>
          <a:stretch>
            <a:fillRect/>
          </a:stretch>
        </p:blipFill>
        <p:spPr>
          <a:xfrm>
            <a:off x="9509670" y="419293"/>
            <a:ext cx="2078916" cy="877900"/>
          </a:xfrm>
          <a:prstGeom prst="rect">
            <a:avLst/>
          </a:prstGeom>
        </p:spPr>
      </p:pic>
    </p:spTree>
    <p:extLst>
      <p:ext uri="{BB962C8B-B14F-4D97-AF65-F5344CB8AC3E}">
        <p14:creationId xmlns:p14="http://schemas.microsoft.com/office/powerpoint/2010/main" val="239394941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a:extLst>
              <a:ext uri="{FF2B5EF4-FFF2-40B4-BE49-F238E27FC236}">
                <a16:creationId xmlns="" xmlns:a16="http://schemas.microsoft.com/office/drawing/2014/main" id="{1E1C8538-1C7A-49F1-BEFE-6FD9966738C1}"/>
              </a:ext>
            </a:extLst>
          </p:cNvPr>
          <p:cNvSpPr>
            <a:spLocks noGrp="1"/>
          </p:cNvSpPr>
          <p:nvPr>
            <p:ph type="subTitle" idx="1"/>
          </p:nvPr>
        </p:nvSpPr>
        <p:spPr>
          <a:xfrm>
            <a:off x="345440" y="3081130"/>
            <a:ext cx="11360785" cy="871110"/>
          </a:xfrm>
        </p:spPr>
        <p:txBody>
          <a:bodyPr>
            <a:normAutofit/>
          </a:bodyPr>
          <a:lstStyle/>
          <a:p>
            <a:r>
              <a:rPr lang="it-IT" sz="5400" dirty="0" smtClean="0">
                <a:solidFill>
                  <a:srgbClr val="0070C0"/>
                </a:solidFill>
                <a:latin typeface="Times New Roman" panose="02020603050405020304" pitchFamily="18" charset="0"/>
                <a:cs typeface="Times New Roman" panose="02020603050405020304" pitchFamily="18" charset="0"/>
              </a:rPr>
              <a:t>ORGANIGRAMMA DELL’UFFICIO </a:t>
            </a:r>
            <a:endParaRPr lang="it-IT" sz="5400" dirty="0">
              <a:solidFill>
                <a:srgbClr val="0070C0"/>
              </a:solidFill>
              <a:latin typeface="Times New Roman" panose="02020603050405020304" pitchFamily="18" charset="0"/>
              <a:cs typeface="Times New Roman" panose="02020603050405020304" pitchFamily="18" charset="0"/>
            </a:endParaRPr>
          </a:p>
        </p:txBody>
      </p:sp>
      <p:pic>
        <p:nvPicPr>
          <p:cNvPr id="5" name="Immagine 4">
            <a:extLst>
              <a:ext uri="{FF2B5EF4-FFF2-40B4-BE49-F238E27FC236}">
                <a16:creationId xmlns="" xmlns:a16="http://schemas.microsoft.com/office/drawing/2014/main" id="{D085768A-59CD-491A-8B88-21F819C3A29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85775" y="164083"/>
            <a:ext cx="728293" cy="958280"/>
          </a:xfrm>
          <a:prstGeom prst="rect">
            <a:avLst/>
          </a:prstGeom>
        </p:spPr>
      </p:pic>
      <p:pic>
        <p:nvPicPr>
          <p:cNvPr id="7" name="Immagine 6">
            <a:extLst>
              <a:ext uri="{FF2B5EF4-FFF2-40B4-BE49-F238E27FC236}">
                <a16:creationId xmlns="" xmlns:a16="http://schemas.microsoft.com/office/drawing/2014/main" id="{E750A67E-A3FB-4AB8-A7F4-DD6FF9F7E9B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629775" y="374650"/>
            <a:ext cx="2076450" cy="747713"/>
          </a:xfrm>
          <a:prstGeom prst="rect">
            <a:avLst/>
          </a:prstGeom>
        </p:spPr>
      </p:pic>
      <p:pic>
        <p:nvPicPr>
          <p:cNvPr id="6" name="Immagine 5"/>
          <p:cNvPicPr/>
          <p:nvPr/>
        </p:nvPicPr>
        <p:blipFill>
          <a:blip r:embed="rId4">
            <a:extLst>
              <a:ext uri="{28A0092B-C50C-407E-A947-70E740481C1C}">
                <a14:useLocalDpi xmlns:a14="http://schemas.microsoft.com/office/drawing/2010/main" val="0"/>
              </a:ext>
            </a:extLst>
          </a:blip>
          <a:stretch>
            <a:fillRect/>
          </a:stretch>
        </p:blipFill>
        <p:spPr>
          <a:xfrm>
            <a:off x="5313680" y="374650"/>
            <a:ext cx="1330960" cy="1240790"/>
          </a:xfrm>
          <a:prstGeom prst="rect">
            <a:avLst/>
          </a:prstGeom>
        </p:spPr>
      </p:pic>
    </p:spTree>
    <p:extLst>
      <p:ext uri="{BB962C8B-B14F-4D97-AF65-F5344CB8AC3E}">
        <p14:creationId xmlns:p14="http://schemas.microsoft.com/office/powerpoint/2010/main" val="394854424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magine 4">
            <a:extLst>
              <a:ext uri="{FF2B5EF4-FFF2-40B4-BE49-F238E27FC236}">
                <a16:creationId xmlns="" xmlns:a16="http://schemas.microsoft.com/office/drawing/2014/main" id="{D085768A-59CD-491A-8B88-21F819C3A29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85775" y="100075"/>
            <a:ext cx="728293" cy="958280"/>
          </a:xfrm>
          <a:prstGeom prst="rect">
            <a:avLst/>
          </a:prstGeom>
        </p:spPr>
      </p:pic>
      <p:pic>
        <p:nvPicPr>
          <p:cNvPr id="7" name="Immagine 6">
            <a:extLst>
              <a:ext uri="{FF2B5EF4-FFF2-40B4-BE49-F238E27FC236}">
                <a16:creationId xmlns="" xmlns:a16="http://schemas.microsoft.com/office/drawing/2014/main" id="{E750A67E-A3FB-4AB8-A7F4-DD6FF9F7E9B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629775" y="374650"/>
            <a:ext cx="2076450" cy="747713"/>
          </a:xfrm>
          <a:prstGeom prst="rect">
            <a:avLst/>
          </a:prstGeom>
        </p:spPr>
      </p:pic>
      <p:sp>
        <p:nvSpPr>
          <p:cNvPr id="2" name="CasellaDiTesto 1">
            <a:extLst>
              <a:ext uri="{FF2B5EF4-FFF2-40B4-BE49-F238E27FC236}">
                <a16:creationId xmlns="" xmlns:a16="http://schemas.microsoft.com/office/drawing/2014/main" id="{E306E110-A60D-4388-88F1-4C9EBD595277}"/>
              </a:ext>
            </a:extLst>
          </p:cNvPr>
          <p:cNvSpPr txBox="1"/>
          <p:nvPr/>
        </p:nvSpPr>
        <p:spPr>
          <a:xfrm>
            <a:off x="0" y="414477"/>
            <a:ext cx="12192000" cy="646331"/>
          </a:xfrm>
          <a:prstGeom prst="rect">
            <a:avLst/>
          </a:prstGeom>
          <a:noFill/>
        </p:spPr>
        <p:txBody>
          <a:bodyPr wrap="square" rtlCol="0">
            <a:spAutoFit/>
          </a:bodyPr>
          <a:lstStyle/>
          <a:p>
            <a:pPr algn="ctr"/>
            <a:r>
              <a:rPr lang="it-IT" b="1" dirty="0">
                <a:solidFill>
                  <a:srgbClr val="C00000"/>
                </a:solidFill>
                <a:latin typeface="Times New Roman" panose="02020603050405020304" pitchFamily="18" charset="0"/>
                <a:cs typeface="Times New Roman" panose="02020603050405020304" pitchFamily="18" charset="0"/>
              </a:rPr>
              <a:t>Ordinario Diocesano</a:t>
            </a:r>
          </a:p>
          <a:p>
            <a:pPr algn="ctr"/>
            <a:r>
              <a:rPr lang="it-IT" b="1" dirty="0">
                <a:solidFill>
                  <a:srgbClr val="C00000"/>
                </a:solidFill>
                <a:latin typeface="Times New Roman" panose="02020603050405020304" pitchFamily="18" charset="0"/>
                <a:cs typeface="Times New Roman" panose="02020603050405020304" pitchFamily="18" charset="0"/>
              </a:rPr>
              <a:t>Mons. Giovanni Accolla</a:t>
            </a:r>
          </a:p>
        </p:txBody>
      </p:sp>
      <p:sp>
        <p:nvSpPr>
          <p:cNvPr id="3" name="CasellaDiTesto 2">
            <a:extLst>
              <a:ext uri="{FF2B5EF4-FFF2-40B4-BE49-F238E27FC236}">
                <a16:creationId xmlns="" xmlns:a16="http://schemas.microsoft.com/office/drawing/2014/main" id="{F6D25538-5FF8-4CC8-902E-EE14267FEE07}"/>
              </a:ext>
            </a:extLst>
          </p:cNvPr>
          <p:cNvSpPr txBox="1"/>
          <p:nvPr/>
        </p:nvSpPr>
        <p:spPr>
          <a:xfrm>
            <a:off x="0" y="1108207"/>
            <a:ext cx="12192000" cy="830997"/>
          </a:xfrm>
          <a:prstGeom prst="rect">
            <a:avLst/>
          </a:prstGeom>
          <a:noFill/>
        </p:spPr>
        <p:txBody>
          <a:bodyPr wrap="square" rtlCol="0">
            <a:spAutoFit/>
          </a:bodyPr>
          <a:lstStyle/>
          <a:p>
            <a:pPr algn="ctr"/>
            <a:r>
              <a:rPr lang="it-IT" sz="1600" b="1" dirty="0">
                <a:solidFill>
                  <a:srgbClr val="002060"/>
                </a:solidFill>
                <a:latin typeface="Times New Roman" panose="02020603050405020304" pitchFamily="18" charset="0"/>
                <a:cs typeface="Times New Roman" panose="02020603050405020304" pitchFamily="18" charset="0"/>
              </a:rPr>
              <a:t>Direttore</a:t>
            </a:r>
          </a:p>
          <a:p>
            <a:pPr algn="ctr"/>
            <a:r>
              <a:rPr lang="it-IT" sz="1600" b="1" dirty="0" err="1">
                <a:solidFill>
                  <a:srgbClr val="002060"/>
                </a:solidFill>
                <a:latin typeface="Times New Roman" panose="02020603050405020304" pitchFamily="18" charset="0"/>
                <a:cs typeface="Times New Roman" panose="02020603050405020304" pitchFamily="18" charset="0"/>
              </a:rPr>
              <a:t>Diac</a:t>
            </a:r>
            <a:r>
              <a:rPr lang="it-IT" sz="1600" b="1" dirty="0">
                <a:solidFill>
                  <a:srgbClr val="002060"/>
                </a:solidFill>
                <a:latin typeface="Times New Roman" panose="02020603050405020304" pitchFamily="18" charset="0"/>
                <a:cs typeface="Times New Roman" panose="02020603050405020304" pitchFamily="18" charset="0"/>
              </a:rPr>
              <a:t>. Antonino Andriolo</a:t>
            </a:r>
          </a:p>
          <a:p>
            <a:pPr indent="-252000" algn="ctr">
              <a:buFont typeface="Arial" panose="020B0604020202020204" pitchFamily="34" charset="0"/>
              <a:buChar char="•"/>
            </a:pPr>
            <a:r>
              <a:rPr lang="it-IT" sz="1400" dirty="0">
                <a:latin typeface="Times New Roman" panose="02020603050405020304" pitchFamily="18" charset="0"/>
                <a:cs typeface="Times New Roman" panose="02020603050405020304" pitchFamily="18" charset="0"/>
              </a:rPr>
              <a:t>Coordina e conduce l’Ufficio IRC </a:t>
            </a:r>
          </a:p>
        </p:txBody>
      </p:sp>
      <p:sp>
        <p:nvSpPr>
          <p:cNvPr id="6" name="CasellaDiTesto 5">
            <a:extLst>
              <a:ext uri="{FF2B5EF4-FFF2-40B4-BE49-F238E27FC236}">
                <a16:creationId xmlns="" xmlns:a16="http://schemas.microsoft.com/office/drawing/2014/main" id="{B730E873-E9C2-46D1-BF7A-933B252DBC4F}"/>
              </a:ext>
            </a:extLst>
          </p:cNvPr>
          <p:cNvSpPr txBox="1"/>
          <p:nvPr/>
        </p:nvSpPr>
        <p:spPr>
          <a:xfrm>
            <a:off x="485774" y="1986603"/>
            <a:ext cx="11220451" cy="1231106"/>
          </a:xfrm>
          <a:prstGeom prst="rect">
            <a:avLst/>
          </a:prstGeom>
          <a:noFill/>
        </p:spPr>
        <p:txBody>
          <a:bodyPr wrap="square" rtlCol="0">
            <a:spAutoFit/>
          </a:bodyPr>
          <a:lstStyle/>
          <a:p>
            <a:pPr algn="ctr"/>
            <a:r>
              <a:rPr lang="it-IT" sz="1600" b="1" dirty="0">
                <a:solidFill>
                  <a:srgbClr val="002060"/>
                </a:solidFill>
                <a:latin typeface="Times New Roman" panose="02020603050405020304" pitchFamily="18" charset="0"/>
                <a:cs typeface="Times New Roman" panose="02020603050405020304" pitchFamily="18" charset="0"/>
              </a:rPr>
              <a:t>Segretaria</a:t>
            </a:r>
          </a:p>
          <a:p>
            <a:pPr algn="ctr"/>
            <a:r>
              <a:rPr lang="it-IT" sz="1600" b="1" dirty="0">
                <a:solidFill>
                  <a:srgbClr val="002060"/>
                </a:solidFill>
                <a:latin typeface="Times New Roman" panose="02020603050405020304" pitchFamily="18" charset="0"/>
                <a:cs typeface="Times New Roman" panose="02020603050405020304" pitchFamily="18" charset="0"/>
              </a:rPr>
              <a:t>Dott.ssa Ivana </a:t>
            </a:r>
            <a:r>
              <a:rPr lang="it-IT" sz="1600" b="1" dirty="0" err="1">
                <a:solidFill>
                  <a:srgbClr val="002060"/>
                </a:solidFill>
                <a:latin typeface="Times New Roman" panose="02020603050405020304" pitchFamily="18" charset="0"/>
                <a:cs typeface="Times New Roman" panose="02020603050405020304" pitchFamily="18" charset="0"/>
              </a:rPr>
              <a:t>Cucè</a:t>
            </a:r>
            <a:endParaRPr lang="it-IT" sz="1600" b="1" dirty="0">
              <a:solidFill>
                <a:srgbClr val="002060"/>
              </a:solidFill>
              <a:latin typeface="Times New Roman" panose="02020603050405020304" pitchFamily="18" charset="0"/>
              <a:cs typeface="Times New Roman" panose="02020603050405020304" pitchFamily="18" charset="0"/>
            </a:endParaRPr>
          </a:p>
          <a:p>
            <a:pPr indent="-252000" algn="just">
              <a:buFont typeface="Arial" panose="020B0604020202020204" pitchFamily="34" charset="0"/>
              <a:buChar char="•"/>
            </a:pPr>
            <a:r>
              <a:rPr lang="it-IT" sz="1400" dirty="0">
                <a:latin typeface="Times New Roman" panose="02020603050405020304" pitchFamily="18" charset="0"/>
                <a:cs typeface="Times New Roman" panose="02020603050405020304" pitchFamily="18" charset="0"/>
              </a:rPr>
              <a:t>Svolge tutto il lavoro di segreteria, di archivio, di raccolta </a:t>
            </a:r>
            <a:r>
              <a:rPr lang="it-IT" sz="1400" dirty="0" smtClean="0">
                <a:latin typeface="Times New Roman" panose="02020603050405020304" pitchFamily="18" charset="0"/>
                <a:cs typeface="Times New Roman" panose="02020603050405020304" pitchFamily="18" charset="0"/>
              </a:rPr>
              <a:t>dati</a:t>
            </a:r>
            <a:r>
              <a:rPr lang="it-IT" sz="1400" dirty="0">
                <a:latin typeface="Times New Roman" panose="02020603050405020304" pitchFamily="18" charset="0"/>
                <a:cs typeface="Times New Roman" panose="02020603050405020304" pitchFamily="18" charset="0"/>
              </a:rPr>
              <a:t>.</a:t>
            </a:r>
          </a:p>
          <a:p>
            <a:pPr indent="-252000" algn="just">
              <a:buFont typeface="Arial" panose="020B0604020202020204" pitchFamily="34" charset="0"/>
              <a:buChar char="•"/>
            </a:pPr>
            <a:r>
              <a:rPr lang="it-IT" sz="1400" dirty="0">
                <a:latin typeface="Times New Roman" panose="02020603050405020304" pitchFamily="18" charset="0"/>
                <a:cs typeface="Times New Roman" panose="02020603050405020304" pitchFamily="18" charset="0"/>
              </a:rPr>
              <a:t>Provvede, in accordo con il Direttore, ai rapporti con gli </a:t>
            </a:r>
            <a:r>
              <a:rPr lang="it-IT" sz="1400" dirty="0" err="1">
                <a:latin typeface="Times New Roman" panose="02020603050405020304" pitchFamily="18" charset="0"/>
                <a:cs typeface="Times New Roman" panose="02020603050405020304" pitchFamily="18" charset="0"/>
              </a:rPr>
              <a:t>IdR</a:t>
            </a:r>
            <a:r>
              <a:rPr lang="it-IT" sz="1400" dirty="0">
                <a:latin typeface="Times New Roman" panose="02020603050405020304" pitchFamily="18" charset="0"/>
                <a:cs typeface="Times New Roman" panose="02020603050405020304" pitchFamily="18" charset="0"/>
              </a:rPr>
              <a:t> e le Istituzioni Scolastiche circa gli incarichi e le </a:t>
            </a:r>
            <a:r>
              <a:rPr lang="it-IT" sz="1400" dirty="0" smtClean="0">
                <a:latin typeface="Times New Roman" panose="02020603050405020304" pitchFamily="18" charset="0"/>
                <a:cs typeface="Times New Roman" panose="02020603050405020304" pitchFamily="18" charset="0"/>
              </a:rPr>
              <a:t>supplenze.</a:t>
            </a:r>
            <a:endParaRPr lang="it-IT" sz="1400" dirty="0">
              <a:latin typeface="Times New Roman" panose="02020603050405020304" pitchFamily="18" charset="0"/>
              <a:cs typeface="Times New Roman" panose="02020603050405020304" pitchFamily="18" charset="0"/>
            </a:endParaRPr>
          </a:p>
          <a:p>
            <a:pPr indent="-252000" algn="just">
              <a:buFont typeface="Arial" panose="020B0604020202020204" pitchFamily="34" charset="0"/>
              <a:buChar char="•"/>
            </a:pPr>
            <a:r>
              <a:rPr lang="it-IT" sz="1400" dirty="0">
                <a:latin typeface="Times New Roman" panose="02020603050405020304" pitchFamily="18" charset="0"/>
                <a:cs typeface="Times New Roman" panose="02020603050405020304" pitchFamily="18" charset="0"/>
              </a:rPr>
              <a:t>Cura l’amministrazione dell’ufficio </a:t>
            </a:r>
            <a:r>
              <a:rPr lang="it-IT" sz="1400" dirty="0" smtClean="0">
                <a:latin typeface="Times New Roman" panose="02020603050405020304" pitchFamily="18" charset="0"/>
                <a:cs typeface="Times New Roman" panose="02020603050405020304" pitchFamily="18" charset="0"/>
              </a:rPr>
              <a:t>IRC.</a:t>
            </a:r>
            <a:endParaRPr lang="it-IT" sz="2400" dirty="0">
              <a:latin typeface="Times New Roman" panose="02020603050405020304" pitchFamily="18" charset="0"/>
              <a:cs typeface="Times New Roman" panose="02020603050405020304" pitchFamily="18" charset="0"/>
            </a:endParaRPr>
          </a:p>
        </p:txBody>
      </p:sp>
      <p:sp>
        <p:nvSpPr>
          <p:cNvPr id="8" name="CasellaDiTesto 7">
            <a:extLst>
              <a:ext uri="{FF2B5EF4-FFF2-40B4-BE49-F238E27FC236}">
                <a16:creationId xmlns="" xmlns:a16="http://schemas.microsoft.com/office/drawing/2014/main" id="{F15339C0-C87A-4151-A329-A7CB27C06010}"/>
              </a:ext>
            </a:extLst>
          </p:cNvPr>
          <p:cNvSpPr txBox="1"/>
          <p:nvPr/>
        </p:nvSpPr>
        <p:spPr>
          <a:xfrm>
            <a:off x="356616" y="3502385"/>
            <a:ext cx="5972888" cy="2492990"/>
          </a:xfrm>
          <a:prstGeom prst="rect">
            <a:avLst/>
          </a:prstGeom>
          <a:noFill/>
          <a:ln>
            <a:solidFill>
              <a:srgbClr val="FF0000"/>
            </a:solidFill>
          </a:ln>
        </p:spPr>
        <p:txBody>
          <a:bodyPr wrap="square" rtlCol="0">
            <a:spAutoFit/>
          </a:bodyPr>
          <a:lstStyle/>
          <a:p>
            <a:pPr algn="ctr"/>
            <a:r>
              <a:rPr lang="it-IT" sz="1600" b="1" dirty="0">
                <a:latin typeface="Times New Roman" panose="02020603050405020304" pitchFamily="18" charset="0"/>
                <a:cs typeface="Times New Roman" panose="02020603050405020304" pitchFamily="18" charset="0"/>
              </a:rPr>
              <a:t>Equipe di collaboratori</a:t>
            </a:r>
          </a:p>
          <a:p>
            <a:pPr indent="-179388" algn="just">
              <a:buFont typeface="+mj-lt"/>
              <a:buAutoNum type="arabicPeriod"/>
            </a:pPr>
            <a:r>
              <a:rPr lang="it-IT" sz="1400" dirty="0" smtClean="0">
                <a:latin typeface="Times New Roman" panose="02020603050405020304" pitchFamily="18" charset="0"/>
                <a:cs typeface="Times New Roman" panose="02020603050405020304" pitchFamily="18" charset="0"/>
              </a:rPr>
              <a:t>Svolge servizio di consulenza </a:t>
            </a:r>
            <a:r>
              <a:rPr lang="it-IT" sz="1400" dirty="0">
                <a:latin typeface="Times New Roman" panose="02020603050405020304" pitchFamily="18" charset="0"/>
                <a:cs typeface="Times New Roman" panose="02020603050405020304" pitchFamily="18" charset="0"/>
              </a:rPr>
              <a:t>per ogni problematica di carattere </a:t>
            </a:r>
            <a:r>
              <a:rPr lang="it-IT" sz="1400" dirty="0" smtClean="0">
                <a:latin typeface="Times New Roman" panose="02020603050405020304" pitchFamily="18" charset="0"/>
                <a:cs typeface="Times New Roman" panose="02020603050405020304" pitchFamily="18" charset="0"/>
              </a:rPr>
              <a:t>giuridico e didattico -  pedagogico.</a:t>
            </a:r>
            <a:endParaRPr lang="it-IT" sz="1400" u="sng" dirty="0">
              <a:latin typeface="Times New Roman" panose="02020603050405020304" pitchFamily="18" charset="0"/>
              <a:cs typeface="Times New Roman" panose="02020603050405020304" pitchFamily="18" charset="0"/>
            </a:endParaRPr>
          </a:p>
          <a:p>
            <a:pPr indent="-179388" algn="just">
              <a:buFont typeface="+mj-lt"/>
              <a:buAutoNum type="arabicPeriod"/>
            </a:pPr>
            <a:r>
              <a:rPr lang="it-IT" sz="1400" u="sng" dirty="0">
                <a:latin typeface="Times New Roman" panose="02020603050405020304" pitchFamily="18" charset="0"/>
                <a:cs typeface="Times New Roman" panose="02020603050405020304" pitchFamily="18" charset="0"/>
              </a:rPr>
              <a:t>Rende note le disposizione dell’Ordinario Diocesano.</a:t>
            </a:r>
          </a:p>
          <a:p>
            <a:pPr indent="-179388" algn="just">
              <a:buFont typeface="+mj-lt"/>
              <a:buAutoNum type="arabicPeriod"/>
            </a:pPr>
            <a:r>
              <a:rPr lang="it-IT" sz="1400" u="sng" dirty="0">
                <a:latin typeface="Times New Roman" panose="02020603050405020304" pitchFamily="18" charset="0"/>
                <a:cs typeface="Times New Roman" panose="02020603050405020304" pitchFamily="18" charset="0"/>
              </a:rPr>
              <a:t>Sostiene gli </a:t>
            </a:r>
            <a:r>
              <a:rPr lang="it-IT" sz="1400" u="sng" dirty="0" err="1">
                <a:latin typeface="Times New Roman" panose="02020603050405020304" pitchFamily="18" charset="0"/>
                <a:cs typeface="Times New Roman" panose="02020603050405020304" pitchFamily="18" charset="0"/>
              </a:rPr>
              <a:t>IdR</a:t>
            </a:r>
            <a:r>
              <a:rPr lang="it-IT" sz="1400" u="sng" dirty="0">
                <a:latin typeface="Times New Roman" panose="02020603050405020304" pitchFamily="18" charset="0"/>
                <a:cs typeface="Times New Roman" panose="02020603050405020304" pitchFamily="18" charset="0"/>
              </a:rPr>
              <a:t> nello svolgimento delle loro attività.</a:t>
            </a:r>
          </a:p>
          <a:p>
            <a:pPr indent="-179388" algn="just">
              <a:buFont typeface="+mj-lt"/>
              <a:buAutoNum type="arabicPeriod"/>
            </a:pPr>
            <a:r>
              <a:rPr lang="it-IT" sz="1400" u="sng" dirty="0">
                <a:latin typeface="Times New Roman" panose="02020603050405020304" pitchFamily="18" charset="0"/>
                <a:cs typeface="Times New Roman" panose="02020603050405020304" pitchFamily="18" charset="0"/>
              </a:rPr>
              <a:t>Gestisce il servizio della formazione permanente degli </a:t>
            </a:r>
            <a:r>
              <a:rPr lang="it-IT" sz="1400" u="sng" dirty="0" err="1">
                <a:latin typeface="Times New Roman" panose="02020603050405020304" pitchFamily="18" charset="0"/>
                <a:cs typeface="Times New Roman" panose="02020603050405020304" pitchFamily="18" charset="0"/>
              </a:rPr>
              <a:t>IdR</a:t>
            </a:r>
            <a:r>
              <a:rPr lang="it-IT" sz="1400" u="sng" dirty="0">
                <a:latin typeface="Times New Roman" panose="02020603050405020304" pitchFamily="18" charset="0"/>
                <a:cs typeface="Times New Roman" panose="02020603050405020304" pitchFamily="18" charset="0"/>
              </a:rPr>
              <a:t>.</a:t>
            </a:r>
          </a:p>
          <a:p>
            <a:pPr indent="-179388" algn="just">
              <a:buFont typeface="+mj-lt"/>
              <a:buAutoNum type="arabicPeriod"/>
            </a:pPr>
            <a:r>
              <a:rPr lang="it-IT" sz="1400" u="sng" dirty="0">
                <a:latin typeface="Times New Roman" panose="02020603050405020304" pitchFamily="18" charset="0"/>
                <a:cs typeface="Times New Roman" panose="02020603050405020304" pitchFamily="18" charset="0"/>
              </a:rPr>
              <a:t>Accoglie e valuta proposte di aggiornamento dall’esterno.</a:t>
            </a:r>
          </a:p>
          <a:p>
            <a:pPr indent="-179388" algn="just">
              <a:buFont typeface="+mj-lt"/>
              <a:buAutoNum type="arabicPeriod"/>
            </a:pPr>
            <a:r>
              <a:rPr lang="it-IT" sz="1400" u="sng" dirty="0">
                <a:latin typeface="Times New Roman" panose="02020603050405020304" pitchFamily="18" charset="0"/>
                <a:cs typeface="Times New Roman" panose="02020603050405020304" pitchFamily="18" charset="0"/>
              </a:rPr>
              <a:t>Cura le attività di comunione: celebrazioni liturgiche, incontri di zona degli </a:t>
            </a:r>
            <a:r>
              <a:rPr lang="it-IT" sz="1400" u="sng" dirty="0" err="1">
                <a:latin typeface="Times New Roman" panose="02020603050405020304" pitchFamily="18" charset="0"/>
                <a:cs typeface="Times New Roman" panose="02020603050405020304" pitchFamily="18" charset="0"/>
              </a:rPr>
              <a:t>IdR</a:t>
            </a:r>
            <a:r>
              <a:rPr lang="it-IT" sz="1400" u="sng" dirty="0">
                <a:latin typeface="Times New Roman" panose="02020603050405020304" pitchFamily="18" charset="0"/>
                <a:cs typeface="Times New Roman" panose="02020603050405020304" pitchFamily="18" charset="0"/>
              </a:rPr>
              <a:t>, incontri con i parroci, assemblee di studenti su tematiche particolari.</a:t>
            </a:r>
          </a:p>
          <a:p>
            <a:pPr marL="179388" indent="-179388" algn="just">
              <a:buFont typeface="+mj-lt"/>
              <a:buAutoNum type="arabicPeriod"/>
            </a:pPr>
            <a:r>
              <a:rPr lang="it-IT" sz="1400" dirty="0">
                <a:latin typeface="Times New Roman" panose="02020603050405020304" pitchFamily="18" charset="0"/>
                <a:cs typeface="Times New Roman" panose="02020603050405020304" pitchFamily="18" charset="0"/>
              </a:rPr>
              <a:t>Ascolta e recepisce i bisogni degli alunni e degli insegnanti elaborando strategie di </a:t>
            </a:r>
            <a:r>
              <a:rPr lang="it-IT" sz="1400" dirty="0" smtClean="0">
                <a:latin typeface="Times New Roman" panose="02020603050405020304" pitchFamily="18" charset="0"/>
                <a:cs typeface="Times New Roman" panose="02020603050405020304" pitchFamily="18" charset="0"/>
              </a:rPr>
              <a:t>intervento.</a:t>
            </a:r>
            <a:endParaRPr lang="it-IT" sz="1600" dirty="0">
              <a:latin typeface="Times New Roman" panose="02020603050405020304" pitchFamily="18" charset="0"/>
              <a:cs typeface="Times New Roman" panose="02020603050405020304" pitchFamily="18" charset="0"/>
            </a:endParaRPr>
          </a:p>
        </p:txBody>
      </p:sp>
      <p:sp>
        <p:nvSpPr>
          <p:cNvPr id="11" name="CasellaDiTesto 10">
            <a:extLst>
              <a:ext uri="{FF2B5EF4-FFF2-40B4-BE49-F238E27FC236}">
                <a16:creationId xmlns="" xmlns:a16="http://schemas.microsoft.com/office/drawing/2014/main" id="{BC25FBE8-5248-4C39-A7D9-09634E5A900A}"/>
              </a:ext>
            </a:extLst>
          </p:cNvPr>
          <p:cNvSpPr txBox="1"/>
          <p:nvPr/>
        </p:nvSpPr>
        <p:spPr>
          <a:xfrm>
            <a:off x="6601968" y="3502385"/>
            <a:ext cx="5330952" cy="2492990"/>
          </a:xfrm>
          <a:prstGeom prst="rect">
            <a:avLst/>
          </a:prstGeom>
          <a:noFill/>
          <a:ln>
            <a:solidFill>
              <a:srgbClr val="0070C0"/>
            </a:solidFill>
          </a:ln>
        </p:spPr>
        <p:txBody>
          <a:bodyPr wrap="square" rtlCol="0">
            <a:spAutoFit/>
          </a:bodyPr>
          <a:lstStyle/>
          <a:p>
            <a:pPr algn="ctr"/>
            <a:r>
              <a:rPr lang="it-IT" sz="1600" b="1" dirty="0">
                <a:latin typeface="Times New Roman" panose="02020603050405020304" pitchFamily="18" charset="0"/>
                <a:cs typeface="Times New Roman" panose="02020603050405020304" pitchFamily="18" charset="0"/>
              </a:rPr>
              <a:t>Nominativi e </a:t>
            </a:r>
            <a:r>
              <a:rPr lang="it-IT" sz="1600" b="1" dirty="0" smtClean="0">
                <a:latin typeface="Times New Roman" panose="02020603050405020304" pitchFamily="18" charset="0"/>
                <a:cs typeface="Times New Roman" panose="02020603050405020304" pitchFamily="18" charset="0"/>
              </a:rPr>
              <a:t>incarichi</a:t>
            </a:r>
          </a:p>
          <a:p>
            <a:pPr marL="285750" indent="-285750" algn="just">
              <a:buFont typeface="Arial" panose="020B0604020202020204" pitchFamily="34" charset="0"/>
              <a:buChar char="•"/>
            </a:pPr>
            <a:r>
              <a:rPr lang="it-IT" sz="1400" b="1" dirty="0" smtClean="0">
                <a:solidFill>
                  <a:srgbClr val="C00000"/>
                </a:solidFill>
                <a:latin typeface="Times New Roman" panose="02020603050405020304" pitchFamily="18" charset="0"/>
                <a:cs typeface="Times New Roman" panose="02020603050405020304" pitchFamily="18" charset="0"/>
              </a:rPr>
              <a:t>Rev. </a:t>
            </a:r>
            <a:r>
              <a:rPr lang="it-IT" sz="1400" b="1" dirty="0" err="1" smtClean="0">
                <a:solidFill>
                  <a:srgbClr val="C00000"/>
                </a:solidFill>
                <a:latin typeface="Times New Roman" panose="02020603050405020304" pitchFamily="18" charset="0"/>
                <a:cs typeface="Times New Roman" panose="02020603050405020304" pitchFamily="18" charset="0"/>
              </a:rPr>
              <a:t>Sac</a:t>
            </a:r>
            <a:r>
              <a:rPr lang="it-IT" sz="1400" b="1" dirty="0">
                <a:solidFill>
                  <a:srgbClr val="C00000"/>
                </a:solidFill>
                <a:latin typeface="Times New Roman" panose="02020603050405020304" pitchFamily="18" charset="0"/>
                <a:cs typeface="Times New Roman" panose="02020603050405020304" pitchFamily="18" charset="0"/>
              </a:rPr>
              <a:t>. Tonino Romano</a:t>
            </a:r>
            <a:r>
              <a:rPr lang="it-IT" sz="1400" dirty="0">
                <a:latin typeface="Times New Roman" panose="02020603050405020304" pitchFamily="18" charset="0"/>
                <a:cs typeface="Times New Roman" panose="02020603050405020304" pitchFamily="18" charset="0"/>
              </a:rPr>
              <a:t>, SDB, esperto scelto dall’Ordinario </a:t>
            </a:r>
            <a:r>
              <a:rPr lang="it-IT" sz="1400" dirty="0" smtClean="0">
                <a:latin typeface="Times New Roman" panose="02020603050405020304" pitchFamily="18" charset="0"/>
                <a:cs typeface="Times New Roman" panose="02020603050405020304" pitchFamily="18" charset="0"/>
              </a:rPr>
              <a:t>Diocesano.</a:t>
            </a:r>
          </a:p>
          <a:p>
            <a:pPr marL="285750" indent="-285750" algn="just">
              <a:buFont typeface="Arial" panose="020B0604020202020204" pitchFamily="34" charset="0"/>
              <a:buChar char="•"/>
            </a:pPr>
            <a:r>
              <a:rPr lang="it-IT" sz="1400" b="1" dirty="0">
                <a:solidFill>
                  <a:srgbClr val="C00000"/>
                </a:solidFill>
                <a:latin typeface="Times New Roman" panose="02020603050405020304" pitchFamily="18" charset="0"/>
                <a:cs typeface="Times New Roman" panose="02020603050405020304" pitchFamily="18" charset="0"/>
              </a:rPr>
              <a:t>Rev. </a:t>
            </a:r>
            <a:r>
              <a:rPr lang="it-IT" sz="1400" b="1" dirty="0" err="1">
                <a:solidFill>
                  <a:srgbClr val="C00000"/>
                </a:solidFill>
                <a:latin typeface="Times New Roman" panose="02020603050405020304" pitchFamily="18" charset="0"/>
                <a:cs typeface="Times New Roman" panose="02020603050405020304" pitchFamily="18" charset="0"/>
              </a:rPr>
              <a:t>Sac</a:t>
            </a:r>
            <a:r>
              <a:rPr lang="it-IT" sz="1400" b="1" dirty="0">
                <a:solidFill>
                  <a:srgbClr val="C00000"/>
                </a:solidFill>
                <a:latin typeface="Times New Roman" panose="02020603050405020304" pitchFamily="18" charset="0"/>
                <a:cs typeface="Times New Roman" panose="02020603050405020304" pitchFamily="18" charset="0"/>
              </a:rPr>
              <a:t>. Roberto Scolaro</a:t>
            </a:r>
            <a:r>
              <a:rPr lang="it-IT" sz="1400" dirty="0">
                <a:latin typeface="Times New Roman" panose="02020603050405020304" pitchFamily="18" charset="0"/>
                <a:cs typeface="Times New Roman" panose="02020603050405020304" pitchFamily="18" charset="0"/>
              </a:rPr>
              <a:t>, esperto scelto dall’Ordinario </a:t>
            </a:r>
            <a:r>
              <a:rPr lang="it-IT" sz="1400" dirty="0" smtClean="0">
                <a:latin typeface="Times New Roman" panose="02020603050405020304" pitchFamily="18" charset="0"/>
                <a:cs typeface="Times New Roman" panose="02020603050405020304" pitchFamily="18" charset="0"/>
              </a:rPr>
              <a:t>Diocesano.</a:t>
            </a:r>
          </a:p>
          <a:p>
            <a:pPr marL="285750" indent="-285750" algn="just">
              <a:buFont typeface="Arial" panose="020B0604020202020204" pitchFamily="34" charset="0"/>
              <a:buChar char="•"/>
            </a:pPr>
            <a:r>
              <a:rPr lang="it-IT" sz="1400" b="1" dirty="0">
                <a:solidFill>
                  <a:srgbClr val="C00000"/>
                </a:solidFill>
                <a:latin typeface="Times New Roman" panose="02020603050405020304" pitchFamily="18" charset="0"/>
                <a:cs typeface="Times New Roman" panose="02020603050405020304" pitchFamily="18" charset="0"/>
              </a:rPr>
              <a:t>Prof.ssa Maria </a:t>
            </a:r>
            <a:r>
              <a:rPr lang="it-IT" sz="1400" b="1" dirty="0" err="1">
                <a:solidFill>
                  <a:srgbClr val="C00000"/>
                </a:solidFill>
                <a:latin typeface="Times New Roman" panose="02020603050405020304" pitchFamily="18" charset="0"/>
                <a:cs typeface="Times New Roman" panose="02020603050405020304" pitchFamily="18" charset="0"/>
              </a:rPr>
              <a:t>Muscherà</a:t>
            </a:r>
            <a:r>
              <a:rPr lang="it-IT" sz="1400" dirty="0">
                <a:latin typeface="Times New Roman" panose="02020603050405020304" pitchFamily="18" charset="0"/>
                <a:cs typeface="Times New Roman" panose="02020603050405020304" pitchFamily="18" charset="0"/>
              </a:rPr>
              <a:t>, rappresentante delle Scuole </a:t>
            </a:r>
            <a:r>
              <a:rPr lang="it-IT" sz="1400" dirty="0" smtClean="0">
                <a:latin typeface="Times New Roman" panose="02020603050405020304" pitchFamily="18" charset="0"/>
                <a:cs typeface="Times New Roman" panose="02020603050405020304" pitchFamily="18" charset="0"/>
              </a:rPr>
              <a:t>Cattoliche.</a:t>
            </a:r>
          </a:p>
          <a:p>
            <a:pPr marL="285750" indent="-285750" algn="just">
              <a:buFont typeface="Arial" panose="020B0604020202020204" pitchFamily="34" charset="0"/>
              <a:buChar char="•"/>
            </a:pPr>
            <a:r>
              <a:rPr lang="it-IT" sz="1400" b="1" dirty="0">
                <a:solidFill>
                  <a:srgbClr val="C00000"/>
                </a:solidFill>
                <a:latin typeface="Times New Roman" panose="02020603050405020304" pitchFamily="18" charset="0"/>
                <a:cs typeface="Times New Roman" panose="02020603050405020304" pitchFamily="18" charset="0"/>
              </a:rPr>
              <a:t>Prof. Giuseppe Di Bernardo</a:t>
            </a:r>
            <a:r>
              <a:rPr lang="it-IT" sz="1400" dirty="0">
                <a:latin typeface="Times New Roman" panose="02020603050405020304" pitchFamily="18" charset="0"/>
                <a:cs typeface="Times New Roman" panose="02020603050405020304" pitchFamily="18" charset="0"/>
              </a:rPr>
              <a:t>, referente per la </a:t>
            </a:r>
            <a:r>
              <a:rPr lang="it-IT" sz="1400" dirty="0" smtClean="0">
                <a:latin typeface="Times New Roman" panose="02020603050405020304" pitchFamily="18" charset="0"/>
                <a:cs typeface="Times New Roman" panose="02020603050405020304" pitchFamily="18" charset="0"/>
              </a:rPr>
              <a:t>CESI.</a:t>
            </a:r>
          </a:p>
          <a:p>
            <a:pPr marL="285750" indent="-285750" algn="just">
              <a:buFont typeface="Arial" panose="020B0604020202020204" pitchFamily="34" charset="0"/>
              <a:buChar char="•"/>
            </a:pPr>
            <a:r>
              <a:rPr lang="it-IT" sz="1400" b="1" dirty="0" err="1">
                <a:solidFill>
                  <a:srgbClr val="C00000"/>
                </a:solidFill>
                <a:latin typeface="Times New Roman" panose="02020603050405020304" pitchFamily="18" charset="0"/>
                <a:cs typeface="Times New Roman" panose="02020603050405020304" pitchFamily="18" charset="0"/>
              </a:rPr>
              <a:t>Ins</a:t>
            </a:r>
            <a:r>
              <a:rPr lang="it-IT" sz="1400" b="1" dirty="0">
                <a:solidFill>
                  <a:srgbClr val="C00000"/>
                </a:solidFill>
                <a:latin typeface="Times New Roman" panose="02020603050405020304" pitchFamily="18" charset="0"/>
                <a:cs typeface="Times New Roman" panose="02020603050405020304" pitchFamily="18" charset="0"/>
              </a:rPr>
              <a:t>. Letteria Corriera</a:t>
            </a:r>
            <a:r>
              <a:rPr lang="it-IT" sz="1400" dirty="0">
                <a:latin typeface="Times New Roman" panose="02020603050405020304" pitchFamily="18" charset="0"/>
                <a:cs typeface="Times New Roman" panose="02020603050405020304" pitchFamily="18" charset="0"/>
              </a:rPr>
              <a:t>, coordinatore per la Scuola dell’Infanzia e </a:t>
            </a:r>
            <a:r>
              <a:rPr lang="it-IT" sz="1400" dirty="0" smtClean="0">
                <a:latin typeface="Times New Roman" panose="02020603050405020304" pitchFamily="18" charset="0"/>
                <a:cs typeface="Times New Roman" panose="02020603050405020304" pitchFamily="18" charset="0"/>
              </a:rPr>
              <a:t>Primaria.</a:t>
            </a:r>
          </a:p>
          <a:p>
            <a:pPr marL="285750" indent="-285750" algn="just">
              <a:buFont typeface="Arial" panose="020B0604020202020204" pitchFamily="34" charset="0"/>
              <a:buChar char="•"/>
            </a:pPr>
            <a:r>
              <a:rPr lang="it-IT" sz="1400" b="1" dirty="0">
                <a:solidFill>
                  <a:srgbClr val="C00000"/>
                </a:solidFill>
                <a:latin typeface="Times New Roman" panose="02020603050405020304" pitchFamily="18" charset="0"/>
                <a:cs typeface="Times New Roman" panose="02020603050405020304" pitchFamily="18" charset="0"/>
              </a:rPr>
              <a:t>Prof.ssa Giusi Parisi</a:t>
            </a:r>
            <a:r>
              <a:rPr lang="it-IT" sz="1400" dirty="0">
                <a:latin typeface="Times New Roman" panose="02020603050405020304" pitchFamily="18" charset="0"/>
                <a:cs typeface="Times New Roman" panose="02020603050405020304" pitchFamily="18" charset="0"/>
              </a:rPr>
              <a:t>, coordinatore per la Scuola Secondaria di I e II </a:t>
            </a:r>
            <a:r>
              <a:rPr lang="it-IT" sz="1400" dirty="0" smtClean="0">
                <a:latin typeface="Times New Roman" panose="02020603050405020304" pitchFamily="18" charset="0"/>
                <a:cs typeface="Times New Roman" panose="02020603050405020304" pitchFamily="18" charset="0"/>
              </a:rPr>
              <a:t>grado.</a:t>
            </a:r>
            <a:endParaRPr lang="it-IT" sz="16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127848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fade">
                                      <p:cBhvr>
                                        <p:cTn id="22" dur="5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animEffect transition="in" filter="fade">
                                      <p:cBhvr>
                                        <p:cTn id="2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6" grpId="0"/>
      <p:bldP spid="8" grpId="0" animBg="1"/>
      <p:bldP spid="11"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a:extLst>
              <a:ext uri="{FF2B5EF4-FFF2-40B4-BE49-F238E27FC236}">
                <a16:creationId xmlns="" xmlns:a16="http://schemas.microsoft.com/office/drawing/2014/main" id="{1E1C8538-1C7A-49F1-BEFE-6FD9966738C1}"/>
              </a:ext>
            </a:extLst>
          </p:cNvPr>
          <p:cNvSpPr>
            <a:spLocks noGrp="1"/>
          </p:cNvSpPr>
          <p:nvPr>
            <p:ph type="subTitle" idx="1"/>
          </p:nvPr>
        </p:nvSpPr>
        <p:spPr>
          <a:xfrm>
            <a:off x="485776" y="3507850"/>
            <a:ext cx="11220450" cy="1530494"/>
          </a:xfrm>
        </p:spPr>
        <p:txBody>
          <a:bodyPr>
            <a:normAutofit fontScale="92500" lnSpcReduction="20000"/>
          </a:bodyPr>
          <a:lstStyle/>
          <a:p>
            <a:pPr>
              <a:lnSpc>
                <a:spcPct val="110000"/>
              </a:lnSpc>
            </a:pPr>
            <a:r>
              <a:rPr lang="it-IT" sz="5400" dirty="0">
                <a:solidFill>
                  <a:srgbClr val="0070C0"/>
                </a:solidFill>
                <a:latin typeface="Times New Roman" panose="02020603050405020304" pitchFamily="18" charset="0"/>
                <a:cs typeface="Times New Roman" panose="02020603050405020304" pitchFamily="18" charset="0"/>
              </a:rPr>
              <a:t>CARATTERISTICHE GENERALI DELL’IDR </a:t>
            </a:r>
          </a:p>
        </p:txBody>
      </p:sp>
      <p:pic>
        <p:nvPicPr>
          <p:cNvPr id="5" name="Immagine 4">
            <a:extLst>
              <a:ext uri="{FF2B5EF4-FFF2-40B4-BE49-F238E27FC236}">
                <a16:creationId xmlns="" xmlns:a16="http://schemas.microsoft.com/office/drawing/2014/main" id="{D085768A-59CD-491A-8B88-21F819C3A29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58927" y="374650"/>
            <a:ext cx="940689" cy="1240790"/>
          </a:xfrm>
          <a:prstGeom prst="rect">
            <a:avLst/>
          </a:prstGeom>
        </p:spPr>
      </p:pic>
      <p:pic>
        <p:nvPicPr>
          <p:cNvPr id="7" name="Immagine 6">
            <a:extLst>
              <a:ext uri="{FF2B5EF4-FFF2-40B4-BE49-F238E27FC236}">
                <a16:creationId xmlns="" xmlns:a16="http://schemas.microsoft.com/office/drawing/2014/main" id="{E750A67E-A3FB-4AB8-A7F4-DD6FF9F7E9B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629776" y="374650"/>
            <a:ext cx="2076450" cy="1134110"/>
          </a:xfrm>
          <a:prstGeom prst="rect">
            <a:avLst/>
          </a:prstGeom>
        </p:spPr>
      </p:pic>
      <p:pic>
        <p:nvPicPr>
          <p:cNvPr id="6" name="Immagine 5"/>
          <p:cNvPicPr/>
          <p:nvPr/>
        </p:nvPicPr>
        <p:blipFill>
          <a:blip r:embed="rId4">
            <a:extLst>
              <a:ext uri="{28A0092B-C50C-407E-A947-70E740481C1C}">
                <a14:useLocalDpi xmlns:a14="http://schemas.microsoft.com/office/drawing/2010/main" val="0"/>
              </a:ext>
            </a:extLst>
          </a:blip>
          <a:stretch>
            <a:fillRect/>
          </a:stretch>
        </p:blipFill>
        <p:spPr>
          <a:xfrm>
            <a:off x="5313680" y="374650"/>
            <a:ext cx="1330960" cy="1240790"/>
          </a:xfrm>
          <a:prstGeom prst="rect">
            <a:avLst/>
          </a:prstGeom>
        </p:spPr>
      </p:pic>
    </p:spTree>
    <p:extLst>
      <p:ext uri="{BB962C8B-B14F-4D97-AF65-F5344CB8AC3E}">
        <p14:creationId xmlns:p14="http://schemas.microsoft.com/office/powerpoint/2010/main" val="82102867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a:extLst>
              <a:ext uri="{FF2B5EF4-FFF2-40B4-BE49-F238E27FC236}">
                <a16:creationId xmlns="" xmlns:a16="http://schemas.microsoft.com/office/drawing/2014/main" id="{1E1C8538-1C7A-49F1-BEFE-6FD9966738C1}"/>
              </a:ext>
            </a:extLst>
          </p:cNvPr>
          <p:cNvSpPr>
            <a:spLocks noGrp="1"/>
          </p:cNvSpPr>
          <p:nvPr>
            <p:ph type="subTitle" idx="1"/>
          </p:nvPr>
        </p:nvSpPr>
        <p:spPr>
          <a:xfrm>
            <a:off x="485775" y="2356803"/>
            <a:ext cx="11220450" cy="3915981"/>
          </a:xfrm>
        </p:spPr>
        <p:txBody>
          <a:bodyPr>
            <a:noAutofit/>
          </a:bodyPr>
          <a:lstStyle/>
          <a:p>
            <a:pPr marL="342900" indent="-342900" algn="just">
              <a:buFont typeface="Wingdings" panose="05000000000000000000" pitchFamily="2" charset="2"/>
              <a:buChar char="v"/>
            </a:pPr>
            <a:r>
              <a:rPr lang="it-IT" sz="2200" dirty="0">
                <a:latin typeface="Times New Roman" panose="02020603050405020304" pitchFamily="18" charset="0"/>
                <a:cs typeface="Times New Roman" panose="02020603050405020304" pitchFamily="18" charset="0"/>
              </a:rPr>
              <a:t>L’</a:t>
            </a:r>
            <a:r>
              <a:rPr lang="it-IT" sz="2200" dirty="0" err="1">
                <a:latin typeface="Times New Roman" panose="02020603050405020304" pitchFamily="18" charset="0"/>
                <a:cs typeface="Times New Roman" panose="02020603050405020304" pitchFamily="18" charset="0"/>
              </a:rPr>
              <a:t>IdR</a:t>
            </a:r>
            <a:r>
              <a:rPr lang="it-IT" sz="2200" dirty="0">
                <a:latin typeface="Times New Roman" panose="02020603050405020304" pitchFamily="18" charset="0"/>
                <a:cs typeface="Times New Roman" panose="02020603050405020304" pitchFamily="18" charset="0"/>
              </a:rPr>
              <a:t>, docente competente ed educatore dotato di autorevolezza, è chiamato ad inserirsi nella realtà scolastica come testimone autentico del messaggio cristiano, portando il contributo specifico dell’IRC, nello spirito positivo della laicità e nel rispetto delle finalità della scuola, favorendo la crescita della coscienza critica e della convivenza civile costruttiva, fondata sul rispetto reciproco e sul dialogo leale della formazione del cittadino e il bene comune della società.</a:t>
            </a:r>
          </a:p>
          <a:p>
            <a:pPr marL="342900" indent="-342900" algn="just">
              <a:buFont typeface="Wingdings" panose="05000000000000000000" pitchFamily="2" charset="2"/>
              <a:buChar char="v"/>
            </a:pPr>
            <a:r>
              <a:rPr lang="it-IT" sz="2200" dirty="0">
                <a:latin typeface="Times New Roman" panose="02020603050405020304" pitchFamily="18" charset="0"/>
                <a:cs typeface="Times New Roman" panose="02020603050405020304" pitchFamily="18" charset="0"/>
              </a:rPr>
              <a:t>Valorizzando le diverse esperienze religiose di una società multietnica, l’</a:t>
            </a:r>
            <a:r>
              <a:rPr lang="it-IT" sz="2200" dirty="0" err="1">
                <a:latin typeface="Times New Roman" panose="02020603050405020304" pitchFamily="18" charset="0"/>
                <a:cs typeface="Times New Roman" panose="02020603050405020304" pitchFamily="18" charset="0"/>
              </a:rPr>
              <a:t>IdR</a:t>
            </a:r>
            <a:r>
              <a:rPr lang="it-IT" sz="2200" dirty="0">
                <a:latin typeface="Times New Roman" panose="02020603050405020304" pitchFamily="18" charset="0"/>
                <a:cs typeface="Times New Roman" panose="02020603050405020304" pitchFamily="18" charset="0"/>
              </a:rPr>
              <a:t> offre il suo insegnamento a tutti gli alunni che hanno scelto di avvalersene. Egli, attento alle situazioni sociali, culturali e spirituali, è innanzitutto un uomo di mediazione che deve favorire la sintesi tra fede e cultura, tra vangelo e storia, tra i bisogni degli alunni e le loro aspirazioni profonde. Il suo insegnamento esige, pertanto una capacità di verificare e di armonizzare i diversi e complementari piani: teologico, culturale, pedagogico, didattico.</a:t>
            </a:r>
          </a:p>
        </p:txBody>
      </p:sp>
      <p:pic>
        <p:nvPicPr>
          <p:cNvPr id="5" name="Immagine 4">
            <a:extLst>
              <a:ext uri="{FF2B5EF4-FFF2-40B4-BE49-F238E27FC236}">
                <a16:creationId xmlns="" xmlns:a16="http://schemas.microsoft.com/office/drawing/2014/main" id="{D085768A-59CD-491A-8B88-21F819C3A29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85775" y="164083"/>
            <a:ext cx="728293" cy="958280"/>
          </a:xfrm>
          <a:prstGeom prst="rect">
            <a:avLst/>
          </a:prstGeom>
        </p:spPr>
      </p:pic>
      <p:pic>
        <p:nvPicPr>
          <p:cNvPr id="7" name="Immagine 6">
            <a:extLst>
              <a:ext uri="{FF2B5EF4-FFF2-40B4-BE49-F238E27FC236}">
                <a16:creationId xmlns="" xmlns:a16="http://schemas.microsoft.com/office/drawing/2014/main" id="{E750A67E-A3FB-4AB8-A7F4-DD6FF9F7E9B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629775" y="374650"/>
            <a:ext cx="2076450" cy="747713"/>
          </a:xfrm>
          <a:prstGeom prst="rect">
            <a:avLst/>
          </a:prstGeom>
        </p:spPr>
      </p:pic>
      <p:pic>
        <p:nvPicPr>
          <p:cNvPr id="6" name="Immagine 5"/>
          <p:cNvPicPr/>
          <p:nvPr/>
        </p:nvPicPr>
        <p:blipFill>
          <a:blip r:embed="rId4">
            <a:extLst>
              <a:ext uri="{28A0092B-C50C-407E-A947-70E740481C1C}">
                <a14:useLocalDpi xmlns:a14="http://schemas.microsoft.com/office/drawing/2010/main" val="0"/>
              </a:ext>
            </a:extLst>
          </a:blip>
          <a:stretch>
            <a:fillRect/>
          </a:stretch>
        </p:blipFill>
        <p:spPr>
          <a:xfrm>
            <a:off x="5313680" y="374650"/>
            <a:ext cx="1330960" cy="1240790"/>
          </a:xfrm>
          <a:prstGeom prst="rect">
            <a:avLst/>
          </a:prstGeom>
        </p:spPr>
      </p:pic>
    </p:spTree>
    <p:extLst>
      <p:ext uri="{BB962C8B-B14F-4D97-AF65-F5344CB8AC3E}">
        <p14:creationId xmlns:p14="http://schemas.microsoft.com/office/powerpoint/2010/main" val="353901655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a:extLst>
              <a:ext uri="{FF2B5EF4-FFF2-40B4-BE49-F238E27FC236}">
                <a16:creationId xmlns="" xmlns:a16="http://schemas.microsoft.com/office/drawing/2014/main" id="{1E1C8538-1C7A-49F1-BEFE-6FD9966738C1}"/>
              </a:ext>
            </a:extLst>
          </p:cNvPr>
          <p:cNvSpPr>
            <a:spLocks noGrp="1"/>
          </p:cNvSpPr>
          <p:nvPr>
            <p:ph type="subTitle" idx="1"/>
          </p:nvPr>
        </p:nvSpPr>
        <p:spPr>
          <a:xfrm>
            <a:off x="1407513" y="3681586"/>
            <a:ext cx="9342783" cy="689246"/>
          </a:xfrm>
        </p:spPr>
        <p:txBody>
          <a:bodyPr>
            <a:normAutofit fontScale="92500" lnSpcReduction="10000"/>
          </a:bodyPr>
          <a:lstStyle/>
          <a:p>
            <a:r>
              <a:rPr lang="it-IT" sz="5000" dirty="0">
                <a:solidFill>
                  <a:srgbClr val="0070C0"/>
                </a:solidFill>
                <a:latin typeface="Times New Roman" panose="02020603050405020304" pitchFamily="18" charset="0"/>
                <a:cs typeface="Times New Roman" panose="02020603050405020304" pitchFamily="18" charset="0"/>
              </a:rPr>
              <a:t>TITOLI DI ACCESSO ALL’IRC</a:t>
            </a:r>
          </a:p>
        </p:txBody>
      </p:sp>
      <p:pic>
        <p:nvPicPr>
          <p:cNvPr id="5" name="Immagine 4">
            <a:extLst>
              <a:ext uri="{FF2B5EF4-FFF2-40B4-BE49-F238E27FC236}">
                <a16:creationId xmlns="" xmlns:a16="http://schemas.microsoft.com/office/drawing/2014/main" id="{D085768A-59CD-491A-8B88-21F819C3A29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85774" y="374650"/>
            <a:ext cx="1215009" cy="1240790"/>
          </a:xfrm>
          <a:prstGeom prst="rect">
            <a:avLst/>
          </a:prstGeom>
        </p:spPr>
      </p:pic>
      <p:pic>
        <p:nvPicPr>
          <p:cNvPr id="7" name="Immagine 6">
            <a:extLst>
              <a:ext uri="{FF2B5EF4-FFF2-40B4-BE49-F238E27FC236}">
                <a16:creationId xmlns="" xmlns:a16="http://schemas.microsoft.com/office/drawing/2014/main" id="{E750A67E-A3FB-4AB8-A7F4-DD6FF9F7E9B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573769" y="374650"/>
            <a:ext cx="2011680" cy="1042670"/>
          </a:xfrm>
          <a:prstGeom prst="rect">
            <a:avLst/>
          </a:prstGeom>
        </p:spPr>
      </p:pic>
      <p:pic>
        <p:nvPicPr>
          <p:cNvPr id="6" name="Immagine 5"/>
          <p:cNvPicPr/>
          <p:nvPr/>
        </p:nvPicPr>
        <p:blipFill>
          <a:blip r:embed="rId4">
            <a:extLst>
              <a:ext uri="{28A0092B-C50C-407E-A947-70E740481C1C}">
                <a14:useLocalDpi xmlns:a14="http://schemas.microsoft.com/office/drawing/2010/main" val="0"/>
              </a:ext>
            </a:extLst>
          </a:blip>
          <a:stretch>
            <a:fillRect/>
          </a:stretch>
        </p:blipFill>
        <p:spPr>
          <a:xfrm>
            <a:off x="5313680" y="374650"/>
            <a:ext cx="1330960" cy="1240790"/>
          </a:xfrm>
          <a:prstGeom prst="rect">
            <a:avLst/>
          </a:prstGeom>
        </p:spPr>
      </p:pic>
    </p:spTree>
    <p:extLst>
      <p:ext uri="{BB962C8B-B14F-4D97-AF65-F5344CB8AC3E}">
        <p14:creationId xmlns:p14="http://schemas.microsoft.com/office/powerpoint/2010/main" val="160596482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a:extLst>
              <a:ext uri="{FF2B5EF4-FFF2-40B4-BE49-F238E27FC236}">
                <a16:creationId xmlns="" xmlns:a16="http://schemas.microsoft.com/office/drawing/2014/main" id="{1E1C8538-1C7A-49F1-BEFE-6FD9966738C1}"/>
              </a:ext>
            </a:extLst>
          </p:cNvPr>
          <p:cNvSpPr>
            <a:spLocks noGrp="1"/>
          </p:cNvSpPr>
          <p:nvPr>
            <p:ph type="subTitle" idx="1"/>
          </p:nvPr>
        </p:nvSpPr>
        <p:spPr>
          <a:xfrm>
            <a:off x="442451" y="1157974"/>
            <a:ext cx="11263773" cy="446699"/>
          </a:xfrm>
        </p:spPr>
        <p:txBody>
          <a:bodyPr anchor="ctr">
            <a:normAutofit/>
          </a:bodyPr>
          <a:lstStyle/>
          <a:p>
            <a:r>
              <a:rPr lang="it-IT" sz="1600" b="1" dirty="0">
                <a:solidFill>
                  <a:srgbClr val="002060"/>
                </a:solidFill>
                <a:latin typeface="Times New Roman" panose="02020603050405020304" pitchFamily="18" charset="0"/>
                <a:cs typeface="Times New Roman" panose="02020603050405020304" pitchFamily="18" charset="0"/>
              </a:rPr>
              <a:t>All’IRC nelle scuole di ogni ordine e grado si accede con il possesso congiunto dei seguenti requisiti:</a:t>
            </a:r>
          </a:p>
        </p:txBody>
      </p:sp>
      <p:pic>
        <p:nvPicPr>
          <p:cNvPr id="5" name="Immagine 4">
            <a:extLst>
              <a:ext uri="{FF2B5EF4-FFF2-40B4-BE49-F238E27FC236}">
                <a16:creationId xmlns="" xmlns:a16="http://schemas.microsoft.com/office/drawing/2014/main" id="{D085768A-59CD-491A-8B88-21F819C3A29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85775" y="164083"/>
            <a:ext cx="728293" cy="958280"/>
          </a:xfrm>
          <a:prstGeom prst="rect">
            <a:avLst/>
          </a:prstGeom>
        </p:spPr>
      </p:pic>
      <p:pic>
        <p:nvPicPr>
          <p:cNvPr id="7" name="Immagine 6">
            <a:extLst>
              <a:ext uri="{FF2B5EF4-FFF2-40B4-BE49-F238E27FC236}">
                <a16:creationId xmlns="" xmlns:a16="http://schemas.microsoft.com/office/drawing/2014/main" id="{E750A67E-A3FB-4AB8-A7F4-DD6FF9F7E9B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629775" y="374650"/>
            <a:ext cx="2076450" cy="747713"/>
          </a:xfrm>
          <a:prstGeom prst="rect">
            <a:avLst/>
          </a:prstGeom>
        </p:spPr>
      </p:pic>
      <p:sp>
        <p:nvSpPr>
          <p:cNvPr id="2" name="CasellaDiTesto 1">
            <a:extLst>
              <a:ext uri="{FF2B5EF4-FFF2-40B4-BE49-F238E27FC236}">
                <a16:creationId xmlns="" xmlns:a16="http://schemas.microsoft.com/office/drawing/2014/main" id="{8B5381B5-134C-466B-8FF4-2351D7934F0C}"/>
              </a:ext>
            </a:extLst>
          </p:cNvPr>
          <p:cNvSpPr txBox="1"/>
          <p:nvPr/>
        </p:nvSpPr>
        <p:spPr>
          <a:xfrm flipH="1">
            <a:off x="485775" y="1542373"/>
            <a:ext cx="3541860" cy="984885"/>
          </a:xfrm>
          <a:prstGeom prst="rect">
            <a:avLst/>
          </a:prstGeom>
          <a:noFill/>
        </p:spPr>
        <p:txBody>
          <a:bodyPr wrap="square" rtlCol="0">
            <a:spAutoFit/>
          </a:bodyPr>
          <a:lstStyle/>
          <a:p>
            <a:pPr marL="285750" indent="-285750" algn="ctr">
              <a:buFont typeface="Wingdings" panose="05000000000000000000" pitchFamily="2" charset="2"/>
              <a:buChar char="q"/>
            </a:pPr>
            <a:r>
              <a:rPr lang="it-IT" sz="1600" b="1" dirty="0">
                <a:solidFill>
                  <a:srgbClr val="C00000"/>
                </a:solidFill>
                <a:latin typeface="Times New Roman" panose="02020603050405020304" pitchFamily="18" charset="0"/>
                <a:cs typeface="Times New Roman" panose="02020603050405020304" pitchFamily="18" charset="0"/>
              </a:rPr>
              <a:t>Retta dottrina</a:t>
            </a:r>
          </a:p>
          <a:p>
            <a:pPr algn="just"/>
            <a:r>
              <a:rPr lang="it-IT" sz="1400" dirty="0">
                <a:latin typeface="Times New Roman" panose="02020603050405020304" pitchFamily="18" charset="0"/>
                <a:cs typeface="Times New Roman" panose="02020603050405020304" pitchFamily="18" charset="0"/>
              </a:rPr>
              <a:t>Garantita dai titoli di studi ecclesiastici conseguiti nei centri di studi teologici a ciò deputati, previsti dalle correnti normative. </a:t>
            </a:r>
          </a:p>
        </p:txBody>
      </p:sp>
      <p:sp>
        <p:nvSpPr>
          <p:cNvPr id="4" name="CasellaDiTesto 3">
            <a:extLst>
              <a:ext uri="{FF2B5EF4-FFF2-40B4-BE49-F238E27FC236}">
                <a16:creationId xmlns="" xmlns:a16="http://schemas.microsoft.com/office/drawing/2014/main" id="{68BA7F6D-842C-42C6-A0C3-87A40AB3B61D}"/>
              </a:ext>
            </a:extLst>
          </p:cNvPr>
          <p:cNvSpPr txBox="1"/>
          <p:nvPr/>
        </p:nvSpPr>
        <p:spPr>
          <a:xfrm>
            <a:off x="5486400" y="1542373"/>
            <a:ext cx="2512189" cy="347571"/>
          </a:xfrm>
          <a:prstGeom prst="rect">
            <a:avLst/>
          </a:prstGeom>
          <a:noFill/>
        </p:spPr>
        <p:txBody>
          <a:bodyPr wrap="square" rtlCol="0">
            <a:spAutoFit/>
          </a:bodyPr>
          <a:lstStyle/>
          <a:p>
            <a:pPr marL="285750" indent="-285750" algn="ctr">
              <a:buFont typeface="Wingdings" panose="05000000000000000000" pitchFamily="2" charset="2"/>
              <a:buChar char="q"/>
            </a:pPr>
            <a:r>
              <a:rPr lang="it-IT" sz="1600" b="1" dirty="0">
                <a:solidFill>
                  <a:srgbClr val="C00000"/>
                </a:solidFill>
                <a:latin typeface="Times New Roman" panose="02020603050405020304" pitchFamily="18" charset="0"/>
                <a:cs typeface="Times New Roman" panose="02020603050405020304" pitchFamily="18" charset="0"/>
              </a:rPr>
              <a:t>Titoli di studio</a:t>
            </a:r>
          </a:p>
        </p:txBody>
      </p:sp>
      <p:sp>
        <p:nvSpPr>
          <p:cNvPr id="6" name="CasellaDiTesto 5">
            <a:extLst>
              <a:ext uri="{FF2B5EF4-FFF2-40B4-BE49-F238E27FC236}">
                <a16:creationId xmlns="" xmlns:a16="http://schemas.microsoft.com/office/drawing/2014/main" id="{F23EAE54-E4DA-47D5-B568-0CC8A2D783D0}"/>
              </a:ext>
            </a:extLst>
          </p:cNvPr>
          <p:cNvSpPr txBox="1"/>
          <p:nvPr/>
        </p:nvSpPr>
        <p:spPr>
          <a:xfrm>
            <a:off x="4352544" y="1981855"/>
            <a:ext cx="1885696" cy="3016210"/>
          </a:xfrm>
          <a:prstGeom prst="rect">
            <a:avLst/>
          </a:prstGeom>
          <a:noFill/>
          <a:ln>
            <a:solidFill>
              <a:srgbClr val="002060"/>
            </a:solidFill>
          </a:ln>
        </p:spPr>
        <p:txBody>
          <a:bodyPr wrap="square" rtlCol="0">
            <a:spAutoFit/>
          </a:bodyPr>
          <a:lstStyle/>
          <a:p>
            <a:pPr algn="ctr"/>
            <a:r>
              <a:rPr lang="it-IT" sz="1600" b="1" u="sng" dirty="0">
                <a:solidFill>
                  <a:srgbClr val="002060"/>
                </a:solidFill>
                <a:latin typeface="Times New Roman" panose="02020603050405020304" pitchFamily="18" charset="0"/>
                <a:cs typeface="Times New Roman" panose="02020603050405020304" pitchFamily="18" charset="0"/>
              </a:rPr>
              <a:t>Scuola </a:t>
            </a:r>
            <a:r>
              <a:rPr lang="it-IT" sz="1600" b="1" u="sng" dirty="0" smtClean="0">
                <a:solidFill>
                  <a:srgbClr val="002060"/>
                </a:solidFill>
                <a:latin typeface="Times New Roman" panose="02020603050405020304" pitchFamily="18" charset="0"/>
                <a:cs typeface="Times New Roman" panose="02020603050405020304" pitchFamily="18" charset="0"/>
              </a:rPr>
              <a:t>dell’infanzia</a:t>
            </a:r>
          </a:p>
          <a:p>
            <a:pPr algn="ctr"/>
            <a:r>
              <a:rPr lang="it-IT" sz="1600" b="1" u="sng" dirty="0" smtClean="0">
                <a:solidFill>
                  <a:srgbClr val="002060"/>
                </a:solidFill>
                <a:latin typeface="Times New Roman" panose="02020603050405020304" pitchFamily="18" charset="0"/>
                <a:cs typeface="Times New Roman" panose="02020603050405020304" pitchFamily="18" charset="0"/>
              </a:rPr>
              <a:t>e primaria</a:t>
            </a:r>
          </a:p>
          <a:p>
            <a:pPr algn="ctr"/>
            <a:endParaRPr lang="it-IT" sz="1600" b="1" dirty="0" smtClean="0">
              <a:solidFill>
                <a:srgbClr val="002060"/>
              </a:solidFill>
              <a:latin typeface="Times New Roman" panose="02020603050405020304" pitchFamily="18" charset="0"/>
              <a:cs typeface="Times New Roman" panose="02020603050405020304" pitchFamily="18" charset="0"/>
            </a:endParaRPr>
          </a:p>
          <a:p>
            <a:pPr algn="ctr"/>
            <a:r>
              <a:rPr lang="it-IT" sz="1400" dirty="0">
                <a:latin typeface="Times New Roman" panose="02020603050405020304" pitchFamily="18" charset="0"/>
                <a:cs typeface="Times New Roman" panose="02020603050405020304" pitchFamily="18" charset="0"/>
              </a:rPr>
              <a:t>Diploma in Scienze Religiose conseguito presso ISSR entro l’</a:t>
            </a:r>
            <a:r>
              <a:rPr lang="it-IT" sz="1400" dirty="0" err="1">
                <a:latin typeface="Times New Roman" panose="02020603050405020304" pitchFamily="18" charset="0"/>
                <a:cs typeface="Times New Roman" panose="02020603050405020304" pitchFamily="18" charset="0"/>
              </a:rPr>
              <a:t>a.a</a:t>
            </a:r>
            <a:r>
              <a:rPr lang="it-IT" sz="1400" dirty="0">
                <a:latin typeface="Times New Roman" panose="02020603050405020304" pitchFamily="18" charset="0"/>
                <a:cs typeface="Times New Roman" panose="02020603050405020304" pitchFamily="18" charset="0"/>
              </a:rPr>
              <a:t>. 2013/2014 con un anno di IRC entro </a:t>
            </a:r>
            <a:r>
              <a:rPr lang="it-IT" sz="1400" dirty="0" err="1">
                <a:latin typeface="Times New Roman" panose="02020603050405020304" pitchFamily="18" charset="0"/>
                <a:cs typeface="Times New Roman" panose="02020603050405020304" pitchFamily="18" charset="0"/>
              </a:rPr>
              <a:t>l’a.s.</a:t>
            </a:r>
            <a:r>
              <a:rPr lang="it-IT" sz="1400" dirty="0">
                <a:latin typeface="Times New Roman" panose="02020603050405020304" pitchFamily="18" charset="0"/>
                <a:cs typeface="Times New Roman" panose="02020603050405020304" pitchFamily="18" charset="0"/>
              </a:rPr>
              <a:t> 2016/2017. Titolo valido per insegnare solo nella scuola </a:t>
            </a:r>
            <a:r>
              <a:rPr lang="it-IT" sz="1400" dirty="0" smtClean="0">
                <a:latin typeface="Times New Roman" panose="02020603050405020304" pitchFamily="18" charset="0"/>
                <a:cs typeface="Times New Roman" panose="02020603050405020304" pitchFamily="18" charset="0"/>
              </a:rPr>
              <a:t>dell’Infanzia.</a:t>
            </a:r>
            <a:endParaRPr lang="it-IT" sz="1400" dirty="0">
              <a:latin typeface="Times New Roman" panose="02020603050405020304" pitchFamily="18" charset="0"/>
              <a:cs typeface="Times New Roman" panose="02020603050405020304" pitchFamily="18" charset="0"/>
            </a:endParaRPr>
          </a:p>
        </p:txBody>
      </p:sp>
      <p:sp>
        <p:nvSpPr>
          <p:cNvPr id="8" name="CasellaDiTesto 7">
            <a:extLst>
              <a:ext uri="{FF2B5EF4-FFF2-40B4-BE49-F238E27FC236}">
                <a16:creationId xmlns="" xmlns:a16="http://schemas.microsoft.com/office/drawing/2014/main" id="{93D5C65D-EC0C-4DE6-8BE1-28F1583E29F1}"/>
              </a:ext>
            </a:extLst>
          </p:cNvPr>
          <p:cNvSpPr txBox="1"/>
          <p:nvPr/>
        </p:nvSpPr>
        <p:spPr>
          <a:xfrm>
            <a:off x="6664960" y="1981519"/>
            <a:ext cx="4618912" cy="338554"/>
          </a:xfrm>
          <a:prstGeom prst="rect">
            <a:avLst/>
          </a:prstGeom>
          <a:noFill/>
        </p:spPr>
        <p:txBody>
          <a:bodyPr wrap="square" rtlCol="0">
            <a:spAutoFit/>
          </a:bodyPr>
          <a:lstStyle/>
          <a:p>
            <a:pPr algn="ctr"/>
            <a:r>
              <a:rPr lang="it-IT" sz="1600" b="1" u="sng" dirty="0">
                <a:solidFill>
                  <a:srgbClr val="002060"/>
                </a:solidFill>
                <a:latin typeface="Times New Roman" panose="02020603050405020304" pitchFamily="18" charset="0"/>
                <a:cs typeface="Times New Roman" panose="02020603050405020304" pitchFamily="18" charset="0"/>
              </a:rPr>
              <a:t>Scuola secondaria di I e II grado</a:t>
            </a:r>
          </a:p>
        </p:txBody>
      </p:sp>
      <p:sp>
        <p:nvSpPr>
          <p:cNvPr id="10" name="CasellaDiTesto 9">
            <a:extLst>
              <a:ext uri="{FF2B5EF4-FFF2-40B4-BE49-F238E27FC236}">
                <a16:creationId xmlns="" xmlns:a16="http://schemas.microsoft.com/office/drawing/2014/main" id="{C13DC10B-4A71-4EF3-8A94-737F2C26ACB0}"/>
              </a:ext>
            </a:extLst>
          </p:cNvPr>
          <p:cNvSpPr txBox="1"/>
          <p:nvPr/>
        </p:nvSpPr>
        <p:spPr>
          <a:xfrm>
            <a:off x="6566845" y="2411649"/>
            <a:ext cx="4919285" cy="307777"/>
          </a:xfrm>
          <a:prstGeom prst="rect">
            <a:avLst/>
          </a:prstGeom>
          <a:noFill/>
        </p:spPr>
        <p:txBody>
          <a:bodyPr wrap="square" rtlCol="0">
            <a:spAutoFit/>
          </a:bodyPr>
          <a:lstStyle/>
          <a:p>
            <a:pPr marL="179388" indent="-179388">
              <a:buFont typeface="Arial" panose="020B0604020202020204" pitchFamily="34" charset="0"/>
              <a:buChar char="•"/>
            </a:pPr>
            <a:r>
              <a:rPr lang="it-IT" sz="1400" dirty="0">
                <a:latin typeface="Times New Roman" panose="02020603050405020304" pitchFamily="18" charset="0"/>
                <a:cs typeface="Times New Roman" panose="02020603050405020304" pitchFamily="18" charset="0"/>
              </a:rPr>
              <a:t>Baccalaureato, Licenza o Dottorato in Teologia o disc. Eccles. </a:t>
            </a:r>
          </a:p>
        </p:txBody>
      </p:sp>
      <p:sp>
        <p:nvSpPr>
          <p:cNvPr id="11" name="CasellaDiTesto 10">
            <a:extLst>
              <a:ext uri="{FF2B5EF4-FFF2-40B4-BE49-F238E27FC236}">
                <a16:creationId xmlns="" xmlns:a16="http://schemas.microsoft.com/office/drawing/2014/main" id="{A69F1ED9-EDF7-4550-9C13-63E611D3C22F}"/>
              </a:ext>
            </a:extLst>
          </p:cNvPr>
          <p:cNvSpPr txBox="1"/>
          <p:nvPr/>
        </p:nvSpPr>
        <p:spPr>
          <a:xfrm>
            <a:off x="6566845" y="2599432"/>
            <a:ext cx="3449781" cy="307777"/>
          </a:xfrm>
          <a:prstGeom prst="rect">
            <a:avLst/>
          </a:prstGeom>
          <a:noFill/>
        </p:spPr>
        <p:txBody>
          <a:bodyPr wrap="square" rtlCol="0">
            <a:spAutoFit/>
          </a:bodyPr>
          <a:lstStyle/>
          <a:p>
            <a:pPr marL="179388" indent="-179388">
              <a:buFont typeface="Arial" panose="020B0604020202020204" pitchFamily="34" charset="0"/>
              <a:buChar char="•"/>
            </a:pPr>
            <a:r>
              <a:rPr lang="it-IT" sz="1400" dirty="0">
                <a:latin typeface="Times New Roman" panose="02020603050405020304" pitchFamily="18" charset="0"/>
                <a:cs typeface="Times New Roman" panose="02020603050405020304" pitchFamily="18" charset="0"/>
              </a:rPr>
              <a:t>Laurea Magistrale in Scienze </a:t>
            </a:r>
            <a:r>
              <a:rPr lang="it-IT" sz="1400" dirty="0" smtClean="0">
                <a:latin typeface="Times New Roman" panose="02020603050405020304" pitchFamily="18" charset="0"/>
                <a:cs typeface="Times New Roman" panose="02020603050405020304" pitchFamily="18" charset="0"/>
              </a:rPr>
              <a:t>religiose.</a:t>
            </a:r>
            <a:endParaRPr lang="it-IT" sz="1400" dirty="0">
              <a:latin typeface="Times New Roman" panose="02020603050405020304" pitchFamily="18" charset="0"/>
              <a:cs typeface="Times New Roman" panose="02020603050405020304" pitchFamily="18" charset="0"/>
            </a:endParaRPr>
          </a:p>
        </p:txBody>
      </p:sp>
      <p:sp>
        <p:nvSpPr>
          <p:cNvPr id="13" name="CasellaDiTesto 12">
            <a:extLst>
              <a:ext uri="{FF2B5EF4-FFF2-40B4-BE49-F238E27FC236}">
                <a16:creationId xmlns="" xmlns:a16="http://schemas.microsoft.com/office/drawing/2014/main" id="{6EDDD96D-4096-4713-BD7D-6A70C9E76FE9}"/>
              </a:ext>
            </a:extLst>
          </p:cNvPr>
          <p:cNvSpPr txBox="1"/>
          <p:nvPr/>
        </p:nvSpPr>
        <p:spPr>
          <a:xfrm>
            <a:off x="6566845" y="3415225"/>
            <a:ext cx="4730422" cy="523220"/>
          </a:xfrm>
          <a:prstGeom prst="rect">
            <a:avLst/>
          </a:prstGeom>
          <a:noFill/>
        </p:spPr>
        <p:txBody>
          <a:bodyPr wrap="square" rtlCol="0">
            <a:spAutoFit/>
          </a:bodyPr>
          <a:lstStyle/>
          <a:p>
            <a:pPr marL="179388" indent="-179388">
              <a:buFont typeface="Arial" panose="020B0604020202020204" pitchFamily="34" charset="0"/>
              <a:buChar char="•"/>
            </a:pPr>
            <a:r>
              <a:rPr lang="it-IT" sz="1400" dirty="0">
                <a:latin typeface="Times New Roman" panose="02020603050405020304" pitchFamily="18" charset="0"/>
                <a:cs typeface="Times New Roman" panose="02020603050405020304" pitchFamily="18" charset="0"/>
              </a:rPr>
              <a:t>Magistero in Scienze Religiose conseguito presso ISSR entro l’</a:t>
            </a:r>
            <a:r>
              <a:rPr lang="it-IT" sz="1400" dirty="0" err="1">
                <a:latin typeface="Times New Roman" panose="02020603050405020304" pitchFamily="18" charset="0"/>
                <a:cs typeface="Times New Roman" panose="02020603050405020304" pitchFamily="18" charset="0"/>
              </a:rPr>
              <a:t>a.a</a:t>
            </a:r>
            <a:r>
              <a:rPr lang="it-IT" sz="1400" dirty="0">
                <a:latin typeface="Times New Roman" panose="02020603050405020304" pitchFamily="18" charset="0"/>
                <a:cs typeface="Times New Roman" panose="02020603050405020304" pitchFamily="18" charset="0"/>
              </a:rPr>
              <a:t>. 2013/2014 con un anno di IRC entro </a:t>
            </a:r>
            <a:r>
              <a:rPr lang="it-IT" sz="1400" dirty="0" err="1">
                <a:latin typeface="Times New Roman" panose="02020603050405020304" pitchFamily="18" charset="0"/>
                <a:cs typeface="Times New Roman" panose="02020603050405020304" pitchFamily="18" charset="0"/>
              </a:rPr>
              <a:t>l’a.s.</a:t>
            </a:r>
            <a:r>
              <a:rPr lang="it-IT" sz="1400" dirty="0">
                <a:latin typeface="Times New Roman" panose="02020603050405020304" pitchFamily="18" charset="0"/>
                <a:cs typeface="Times New Roman" panose="02020603050405020304" pitchFamily="18" charset="0"/>
              </a:rPr>
              <a:t> 2016/2017. </a:t>
            </a:r>
          </a:p>
        </p:txBody>
      </p:sp>
      <p:sp>
        <p:nvSpPr>
          <p:cNvPr id="14" name="CasellaDiTesto 13">
            <a:extLst>
              <a:ext uri="{FF2B5EF4-FFF2-40B4-BE49-F238E27FC236}">
                <a16:creationId xmlns="" xmlns:a16="http://schemas.microsoft.com/office/drawing/2014/main" id="{B54045C0-B449-4BAA-8C60-E8CFA3188D13}"/>
              </a:ext>
            </a:extLst>
          </p:cNvPr>
          <p:cNvSpPr txBox="1"/>
          <p:nvPr/>
        </p:nvSpPr>
        <p:spPr>
          <a:xfrm>
            <a:off x="6553451" y="3845951"/>
            <a:ext cx="4730421" cy="523220"/>
          </a:xfrm>
          <a:prstGeom prst="rect">
            <a:avLst/>
          </a:prstGeom>
          <a:noFill/>
        </p:spPr>
        <p:txBody>
          <a:bodyPr wrap="square" rtlCol="0">
            <a:spAutoFit/>
          </a:bodyPr>
          <a:lstStyle/>
          <a:p>
            <a:pPr marL="179388" indent="-179388">
              <a:buFont typeface="Arial" panose="020B0604020202020204" pitchFamily="34" charset="0"/>
              <a:buChar char="•"/>
            </a:pPr>
            <a:r>
              <a:rPr lang="it-IT" sz="1400" dirty="0">
                <a:latin typeface="Times New Roman" panose="02020603050405020304" pitchFamily="18" charset="0"/>
                <a:cs typeface="Times New Roman" panose="02020603050405020304" pitchFamily="18" charset="0"/>
              </a:rPr>
              <a:t>Attestato di compimento del regolare corso di studi teologici in Seminario </a:t>
            </a:r>
            <a:r>
              <a:rPr lang="it-IT" sz="1400" dirty="0" smtClean="0">
                <a:latin typeface="Times New Roman" panose="02020603050405020304" pitchFamily="18" charset="0"/>
                <a:cs typeface="Times New Roman" panose="02020603050405020304" pitchFamily="18" charset="0"/>
              </a:rPr>
              <a:t>maggiore.</a:t>
            </a:r>
            <a:endParaRPr lang="it-IT" sz="1400" dirty="0">
              <a:latin typeface="Times New Roman" panose="02020603050405020304" pitchFamily="18" charset="0"/>
              <a:cs typeface="Times New Roman" panose="02020603050405020304" pitchFamily="18" charset="0"/>
            </a:endParaRPr>
          </a:p>
        </p:txBody>
      </p:sp>
      <p:sp>
        <p:nvSpPr>
          <p:cNvPr id="15" name="CasellaDiTesto 14">
            <a:extLst>
              <a:ext uri="{FF2B5EF4-FFF2-40B4-BE49-F238E27FC236}">
                <a16:creationId xmlns="" xmlns:a16="http://schemas.microsoft.com/office/drawing/2014/main" id="{8C75AC10-7291-462D-BCBF-F18E58639390}"/>
              </a:ext>
            </a:extLst>
          </p:cNvPr>
          <p:cNvSpPr txBox="1"/>
          <p:nvPr/>
        </p:nvSpPr>
        <p:spPr>
          <a:xfrm>
            <a:off x="6566845" y="4272527"/>
            <a:ext cx="4946073" cy="523220"/>
          </a:xfrm>
          <a:prstGeom prst="rect">
            <a:avLst/>
          </a:prstGeom>
          <a:noFill/>
        </p:spPr>
        <p:txBody>
          <a:bodyPr wrap="square" rtlCol="0">
            <a:spAutoFit/>
          </a:bodyPr>
          <a:lstStyle/>
          <a:p>
            <a:pPr marL="179388" indent="-179388">
              <a:buFont typeface="Arial" panose="020B0604020202020204" pitchFamily="34" charset="0"/>
              <a:buChar char="•"/>
            </a:pPr>
            <a:r>
              <a:rPr lang="it-IT" sz="1400" dirty="0">
                <a:latin typeface="Times New Roman" panose="02020603050405020304" pitchFamily="18" charset="0"/>
                <a:cs typeface="Times New Roman" panose="02020603050405020304" pitchFamily="18" charset="0"/>
              </a:rPr>
              <a:t>Licenza in Scienze dell’educazione con spec. «Educazione e Religione</a:t>
            </a:r>
            <a:r>
              <a:rPr lang="it-IT" sz="1400" dirty="0" smtClean="0">
                <a:latin typeface="Times New Roman" panose="02020603050405020304" pitchFamily="18" charset="0"/>
                <a:cs typeface="Times New Roman" panose="02020603050405020304" pitchFamily="18" charset="0"/>
              </a:rPr>
              <a:t>».</a:t>
            </a:r>
            <a:endParaRPr lang="it-IT" sz="1400" dirty="0">
              <a:latin typeface="Times New Roman" panose="02020603050405020304" pitchFamily="18" charset="0"/>
              <a:cs typeface="Times New Roman" panose="02020603050405020304" pitchFamily="18" charset="0"/>
            </a:endParaRPr>
          </a:p>
        </p:txBody>
      </p:sp>
      <p:sp>
        <p:nvSpPr>
          <p:cNvPr id="16" name="CasellaDiTesto 15">
            <a:extLst>
              <a:ext uri="{FF2B5EF4-FFF2-40B4-BE49-F238E27FC236}">
                <a16:creationId xmlns="" xmlns:a16="http://schemas.microsoft.com/office/drawing/2014/main" id="{B4805782-595E-42EF-9684-45B8836C6824}"/>
              </a:ext>
            </a:extLst>
          </p:cNvPr>
          <p:cNvSpPr txBox="1"/>
          <p:nvPr/>
        </p:nvSpPr>
        <p:spPr>
          <a:xfrm>
            <a:off x="6566845" y="4697534"/>
            <a:ext cx="4946073" cy="738664"/>
          </a:xfrm>
          <a:prstGeom prst="rect">
            <a:avLst/>
          </a:prstGeom>
          <a:noFill/>
        </p:spPr>
        <p:txBody>
          <a:bodyPr wrap="square" rtlCol="0">
            <a:spAutoFit/>
          </a:bodyPr>
          <a:lstStyle/>
          <a:p>
            <a:pPr marL="179388" indent="-179388">
              <a:buFont typeface="Arial" panose="020B0604020202020204" pitchFamily="34" charset="0"/>
              <a:buChar char="•"/>
            </a:pPr>
            <a:r>
              <a:rPr lang="it-IT" sz="1400" dirty="0">
                <a:latin typeface="Times New Roman" panose="02020603050405020304" pitchFamily="18" charset="0"/>
                <a:cs typeface="Times New Roman" panose="02020603050405020304" pitchFamily="18" charset="0"/>
              </a:rPr>
              <a:t>Laurea Magistrale in Scienze dell’Educazione  con spec. «Pedagogia e didattica della Religione» e in «Catechetica e Pastorale giovanile</a:t>
            </a:r>
            <a:r>
              <a:rPr lang="it-IT" sz="1400" dirty="0" smtClean="0">
                <a:latin typeface="Times New Roman" panose="02020603050405020304" pitchFamily="18" charset="0"/>
                <a:cs typeface="Times New Roman" panose="02020603050405020304" pitchFamily="18" charset="0"/>
              </a:rPr>
              <a:t>».</a:t>
            </a:r>
            <a:endParaRPr lang="it-IT" sz="1400" dirty="0">
              <a:latin typeface="Times New Roman" panose="02020603050405020304" pitchFamily="18" charset="0"/>
              <a:cs typeface="Times New Roman" panose="02020603050405020304" pitchFamily="18" charset="0"/>
            </a:endParaRPr>
          </a:p>
        </p:txBody>
      </p:sp>
      <p:sp>
        <p:nvSpPr>
          <p:cNvPr id="18" name="CasellaDiTesto 17">
            <a:extLst>
              <a:ext uri="{FF2B5EF4-FFF2-40B4-BE49-F238E27FC236}">
                <a16:creationId xmlns="" xmlns:a16="http://schemas.microsoft.com/office/drawing/2014/main" id="{7B3081C0-0CCC-469A-9EB1-AFEFC4C6ACD5}"/>
              </a:ext>
            </a:extLst>
          </p:cNvPr>
          <p:cNvSpPr txBox="1"/>
          <p:nvPr/>
        </p:nvSpPr>
        <p:spPr>
          <a:xfrm>
            <a:off x="6563360" y="5307913"/>
            <a:ext cx="4870496" cy="738664"/>
          </a:xfrm>
          <a:prstGeom prst="rect">
            <a:avLst/>
          </a:prstGeom>
          <a:noFill/>
        </p:spPr>
        <p:txBody>
          <a:bodyPr wrap="square" rtlCol="0">
            <a:spAutoFit/>
          </a:bodyPr>
          <a:lstStyle/>
          <a:p>
            <a:pPr marL="179388" indent="-179388">
              <a:buFont typeface="Arial" panose="020B0604020202020204" pitchFamily="34" charset="0"/>
              <a:buChar char="•"/>
            </a:pPr>
            <a:r>
              <a:rPr lang="it-IT" sz="1400" dirty="0">
                <a:latin typeface="Times New Roman" panose="02020603050405020304" pitchFamily="18" charset="0"/>
                <a:cs typeface="Times New Roman" panose="02020603050405020304" pitchFamily="18" charset="0"/>
              </a:rPr>
              <a:t>Qualificazione riconosciuta dalla CEI in attuazione del DC e attestato dell’Ordinario diocesano (sacerdoti, diaconi, religiosi o membri della vita </a:t>
            </a:r>
            <a:r>
              <a:rPr lang="it-IT" sz="1400" dirty="0" smtClean="0">
                <a:latin typeface="Times New Roman" panose="02020603050405020304" pitchFamily="18" charset="0"/>
                <a:cs typeface="Times New Roman" panose="02020603050405020304" pitchFamily="18" charset="0"/>
              </a:rPr>
              <a:t>consacrata.</a:t>
            </a:r>
            <a:endParaRPr lang="it-IT" sz="1400" dirty="0">
              <a:latin typeface="Times New Roman" panose="02020603050405020304" pitchFamily="18" charset="0"/>
              <a:cs typeface="Times New Roman" panose="02020603050405020304" pitchFamily="18" charset="0"/>
            </a:endParaRPr>
          </a:p>
        </p:txBody>
      </p:sp>
      <p:sp>
        <p:nvSpPr>
          <p:cNvPr id="19" name="CasellaDiTesto 18">
            <a:extLst>
              <a:ext uri="{FF2B5EF4-FFF2-40B4-BE49-F238E27FC236}">
                <a16:creationId xmlns="" xmlns:a16="http://schemas.microsoft.com/office/drawing/2014/main" id="{47E88429-E156-4EA5-945C-8D012DF6A801}"/>
              </a:ext>
            </a:extLst>
          </p:cNvPr>
          <p:cNvSpPr txBox="1"/>
          <p:nvPr/>
        </p:nvSpPr>
        <p:spPr>
          <a:xfrm>
            <a:off x="6563360" y="2793378"/>
            <a:ext cx="4733907" cy="738664"/>
          </a:xfrm>
          <a:prstGeom prst="rect">
            <a:avLst/>
          </a:prstGeom>
          <a:noFill/>
        </p:spPr>
        <p:txBody>
          <a:bodyPr wrap="square" rtlCol="0">
            <a:spAutoFit/>
          </a:bodyPr>
          <a:lstStyle/>
          <a:p>
            <a:pPr marL="179388" indent="-179388">
              <a:buFont typeface="Arial" panose="020B0604020202020204" pitchFamily="34" charset="0"/>
              <a:buChar char="•"/>
            </a:pPr>
            <a:r>
              <a:rPr lang="it-IT" sz="1400" dirty="0">
                <a:latin typeface="Times New Roman" panose="02020603050405020304" pitchFamily="18" charset="0"/>
                <a:cs typeface="Times New Roman" panose="02020603050405020304" pitchFamily="18" charset="0"/>
              </a:rPr>
              <a:t>Diploma in Scienze Religiose unitamente ad una Laurea Statale, conseguito presso ISSR entro l’</a:t>
            </a:r>
            <a:r>
              <a:rPr lang="it-IT" sz="1400" dirty="0" err="1">
                <a:latin typeface="Times New Roman" panose="02020603050405020304" pitchFamily="18" charset="0"/>
                <a:cs typeface="Times New Roman" panose="02020603050405020304" pitchFamily="18" charset="0"/>
              </a:rPr>
              <a:t>a.a</a:t>
            </a:r>
            <a:r>
              <a:rPr lang="it-IT" sz="1400" dirty="0">
                <a:latin typeface="Times New Roman" panose="02020603050405020304" pitchFamily="18" charset="0"/>
                <a:cs typeface="Times New Roman" panose="02020603050405020304" pitchFamily="18" charset="0"/>
              </a:rPr>
              <a:t>. 2013/2014 con un anno di IRC entro </a:t>
            </a:r>
            <a:r>
              <a:rPr lang="it-IT" sz="1400" dirty="0" err="1">
                <a:latin typeface="Times New Roman" panose="02020603050405020304" pitchFamily="18" charset="0"/>
                <a:cs typeface="Times New Roman" panose="02020603050405020304" pitchFamily="18" charset="0"/>
              </a:rPr>
              <a:t>l’a.s.</a:t>
            </a:r>
            <a:r>
              <a:rPr lang="it-IT" sz="1400" dirty="0">
                <a:latin typeface="Times New Roman" panose="02020603050405020304" pitchFamily="18" charset="0"/>
                <a:cs typeface="Times New Roman" panose="02020603050405020304" pitchFamily="18" charset="0"/>
              </a:rPr>
              <a:t> 2016/2017. </a:t>
            </a:r>
          </a:p>
        </p:txBody>
      </p:sp>
      <p:sp>
        <p:nvSpPr>
          <p:cNvPr id="20" name="CasellaDiTesto 19">
            <a:extLst>
              <a:ext uri="{FF2B5EF4-FFF2-40B4-BE49-F238E27FC236}">
                <a16:creationId xmlns="" xmlns:a16="http://schemas.microsoft.com/office/drawing/2014/main" id="{1FBD5560-BF0A-4CD3-A197-B249EE1266E7}"/>
              </a:ext>
            </a:extLst>
          </p:cNvPr>
          <p:cNvSpPr txBox="1"/>
          <p:nvPr/>
        </p:nvSpPr>
        <p:spPr>
          <a:xfrm flipH="1">
            <a:off x="485775" y="2727407"/>
            <a:ext cx="3541860" cy="769441"/>
          </a:xfrm>
          <a:prstGeom prst="rect">
            <a:avLst/>
          </a:prstGeom>
          <a:noFill/>
        </p:spPr>
        <p:txBody>
          <a:bodyPr wrap="square" rtlCol="0">
            <a:spAutoFit/>
          </a:bodyPr>
          <a:lstStyle/>
          <a:p>
            <a:pPr marL="285750" indent="-285750" algn="ctr">
              <a:buFont typeface="Wingdings" panose="05000000000000000000" pitchFamily="2" charset="2"/>
              <a:buChar char="q"/>
            </a:pPr>
            <a:r>
              <a:rPr lang="it-IT" sz="1600" b="1" dirty="0">
                <a:solidFill>
                  <a:srgbClr val="C00000"/>
                </a:solidFill>
                <a:latin typeface="Times New Roman" panose="02020603050405020304" pitchFamily="18" charset="0"/>
                <a:cs typeface="Times New Roman" panose="02020603050405020304" pitchFamily="18" charset="0"/>
              </a:rPr>
              <a:t>Testimonianza di vita cristiana</a:t>
            </a:r>
          </a:p>
          <a:p>
            <a:pPr algn="just"/>
            <a:r>
              <a:rPr lang="it-IT" sz="1400" dirty="0">
                <a:latin typeface="Times New Roman" panose="02020603050405020304" pitchFamily="18" charset="0"/>
                <a:cs typeface="Times New Roman" panose="02020603050405020304" pitchFamily="18" charset="0"/>
              </a:rPr>
              <a:t>Attestazione parroco della comunità di appartenenza</a:t>
            </a:r>
          </a:p>
        </p:txBody>
      </p:sp>
      <p:sp>
        <p:nvSpPr>
          <p:cNvPr id="21" name="CasellaDiTesto 20">
            <a:extLst>
              <a:ext uri="{FF2B5EF4-FFF2-40B4-BE49-F238E27FC236}">
                <a16:creationId xmlns="" xmlns:a16="http://schemas.microsoft.com/office/drawing/2014/main" id="{FA87A31E-B46B-4C52-BF54-5D4ECB77030F}"/>
              </a:ext>
            </a:extLst>
          </p:cNvPr>
          <p:cNvSpPr txBox="1"/>
          <p:nvPr/>
        </p:nvSpPr>
        <p:spPr>
          <a:xfrm flipH="1">
            <a:off x="485196" y="3489645"/>
            <a:ext cx="3542439" cy="984885"/>
          </a:xfrm>
          <a:prstGeom prst="rect">
            <a:avLst/>
          </a:prstGeom>
          <a:noFill/>
        </p:spPr>
        <p:txBody>
          <a:bodyPr wrap="square" rtlCol="0">
            <a:spAutoFit/>
          </a:bodyPr>
          <a:lstStyle/>
          <a:p>
            <a:pPr marL="285750" indent="-285750" algn="ctr">
              <a:buFont typeface="Wingdings" panose="05000000000000000000" pitchFamily="2" charset="2"/>
              <a:buChar char="q"/>
            </a:pPr>
            <a:r>
              <a:rPr lang="it-IT" sz="1600" b="1" dirty="0">
                <a:solidFill>
                  <a:srgbClr val="C00000"/>
                </a:solidFill>
                <a:latin typeface="Times New Roman" panose="02020603050405020304" pitchFamily="18" charset="0"/>
                <a:cs typeface="Times New Roman" panose="02020603050405020304" pitchFamily="18" charset="0"/>
              </a:rPr>
              <a:t>Abilità Pedagogica</a:t>
            </a:r>
          </a:p>
          <a:p>
            <a:pPr algn="just"/>
            <a:r>
              <a:rPr lang="it-IT" sz="1400" dirty="0">
                <a:latin typeface="Times New Roman" panose="02020603050405020304" pitchFamily="18" charset="0"/>
                <a:cs typeface="Times New Roman" panose="02020603050405020304" pitchFamily="18" charset="0"/>
              </a:rPr>
              <a:t>Aspiranti </a:t>
            </a:r>
            <a:r>
              <a:rPr lang="it-IT" sz="1400" dirty="0" err="1">
                <a:latin typeface="Times New Roman" panose="02020603050405020304" pitchFamily="18" charset="0"/>
                <a:cs typeface="Times New Roman" panose="02020603050405020304" pitchFamily="18" charset="0"/>
              </a:rPr>
              <a:t>IdR</a:t>
            </a:r>
            <a:r>
              <a:rPr lang="it-IT" sz="1400" dirty="0">
                <a:latin typeface="Times New Roman" panose="02020603050405020304" pitchFamily="18" charset="0"/>
                <a:cs typeface="Times New Roman" panose="02020603050405020304" pitchFamily="18" charset="0"/>
              </a:rPr>
              <a:t> e </a:t>
            </a:r>
            <a:r>
              <a:rPr lang="it-IT" sz="1400" dirty="0" err="1">
                <a:latin typeface="Times New Roman" panose="02020603050405020304" pitchFamily="18" charset="0"/>
                <a:cs typeface="Times New Roman" panose="02020603050405020304" pitchFamily="18" charset="0"/>
              </a:rPr>
              <a:t>IdR</a:t>
            </a:r>
            <a:r>
              <a:rPr lang="it-IT" sz="1400" dirty="0">
                <a:latin typeface="Times New Roman" panose="02020603050405020304" pitchFamily="18" charset="0"/>
                <a:cs typeface="Times New Roman" panose="02020603050405020304" pitchFamily="18" charset="0"/>
              </a:rPr>
              <a:t> con meno di 4 anni di servizio devono acquisire abilitazione e idoneità superando un esame</a:t>
            </a:r>
          </a:p>
        </p:txBody>
      </p:sp>
      <p:sp>
        <p:nvSpPr>
          <p:cNvPr id="22" name="CasellaDiTesto 21">
            <a:extLst>
              <a:ext uri="{FF2B5EF4-FFF2-40B4-BE49-F238E27FC236}">
                <a16:creationId xmlns="" xmlns:a16="http://schemas.microsoft.com/office/drawing/2014/main" id="{BB41FE34-C882-4485-B940-9CB63C90BCD2}"/>
              </a:ext>
            </a:extLst>
          </p:cNvPr>
          <p:cNvSpPr txBox="1"/>
          <p:nvPr/>
        </p:nvSpPr>
        <p:spPr>
          <a:xfrm flipH="1">
            <a:off x="442451" y="4666757"/>
            <a:ext cx="3585184" cy="769441"/>
          </a:xfrm>
          <a:prstGeom prst="rect">
            <a:avLst/>
          </a:prstGeom>
          <a:noFill/>
        </p:spPr>
        <p:txBody>
          <a:bodyPr wrap="square" rtlCol="0">
            <a:spAutoFit/>
          </a:bodyPr>
          <a:lstStyle/>
          <a:p>
            <a:pPr marL="285750" indent="-285750" algn="ctr">
              <a:buFont typeface="Wingdings" panose="05000000000000000000" pitchFamily="2" charset="2"/>
              <a:buChar char="q"/>
            </a:pPr>
            <a:r>
              <a:rPr lang="it-IT" sz="1600" b="1" dirty="0" smtClean="0">
                <a:solidFill>
                  <a:srgbClr val="C00000"/>
                </a:solidFill>
                <a:latin typeface="Times New Roman" panose="02020603050405020304" pitchFamily="18" charset="0"/>
                <a:cs typeface="Times New Roman" panose="02020603050405020304" pitchFamily="18" charset="0"/>
              </a:rPr>
              <a:t>L’idoneità</a:t>
            </a:r>
            <a:endParaRPr lang="it-IT" sz="1600" b="1" dirty="0">
              <a:solidFill>
                <a:srgbClr val="C00000"/>
              </a:solidFill>
              <a:latin typeface="Times New Roman" panose="02020603050405020304" pitchFamily="18" charset="0"/>
              <a:cs typeface="Times New Roman" panose="02020603050405020304" pitchFamily="18" charset="0"/>
            </a:endParaRPr>
          </a:p>
          <a:p>
            <a:pPr algn="just"/>
            <a:r>
              <a:rPr lang="it-IT" sz="1400" dirty="0" smtClean="0">
                <a:latin typeface="Times New Roman" panose="02020603050405020304" pitchFamily="18" charset="0"/>
                <a:cs typeface="Times New Roman" panose="02020603050405020304" pitchFamily="18" charset="0"/>
              </a:rPr>
              <a:t>Rilasciata </a:t>
            </a:r>
            <a:r>
              <a:rPr lang="it-IT" sz="1400" dirty="0">
                <a:latin typeface="Times New Roman" panose="02020603050405020304" pitchFamily="18" charset="0"/>
                <a:cs typeface="Times New Roman" panose="02020603050405020304" pitchFamily="18" charset="0"/>
              </a:rPr>
              <a:t>dall’Ordinario Diocesano è la sintesi dei tre requisiti citati. </a:t>
            </a:r>
          </a:p>
        </p:txBody>
      </p:sp>
      <p:sp>
        <p:nvSpPr>
          <p:cNvPr id="23" name="CasellaDiTesto 22">
            <a:extLst>
              <a:ext uri="{FF2B5EF4-FFF2-40B4-BE49-F238E27FC236}">
                <a16:creationId xmlns="" xmlns:a16="http://schemas.microsoft.com/office/drawing/2014/main" id="{A7265234-8F20-4E9C-80C9-D9DB0EFB60AF}"/>
              </a:ext>
            </a:extLst>
          </p:cNvPr>
          <p:cNvSpPr txBox="1"/>
          <p:nvPr/>
        </p:nvSpPr>
        <p:spPr>
          <a:xfrm flipH="1">
            <a:off x="485196" y="5471809"/>
            <a:ext cx="3542439" cy="769441"/>
          </a:xfrm>
          <a:prstGeom prst="rect">
            <a:avLst/>
          </a:prstGeom>
          <a:noFill/>
        </p:spPr>
        <p:txBody>
          <a:bodyPr wrap="square" rtlCol="0">
            <a:spAutoFit/>
          </a:bodyPr>
          <a:lstStyle/>
          <a:p>
            <a:pPr marL="285750" indent="-285750" algn="ctr">
              <a:buFont typeface="Wingdings" panose="05000000000000000000" pitchFamily="2" charset="2"/>
              <a:buChar char="q"/>
            </a:pPr>
            <a:r>
              <a:rPr lang="it-IT" sz="1600" b="1" dirty="0">
                <a:solidFill>
                  <a:srgbClr val="C00000"/>
                </a:solidFill>
                <a:latin typeface="Times New Roman" panose="02020603050405020304" pitchFamily="18" charset="0"/>
                <a:cs typeface="Times New Roman" panose="02020603050405020304" pitchFamily="18" charset="0"/>
              </a:rPr>
              <a:t>Aggiornamento</a:t>
            </a:r>
          </a:p>
          <a:p>
            <a:pPr algn="just"/>
            <a:r>
              <a:rPr lang="it-IT" sz="1400" dirty="0">
                <a:latin typeface="Times New Roman" panose="02020603050405020304" pitchFamily="18" charset="0"/>
                <a:cs typeface="Times New Roman" panose="02020603050405020304" pitchFamily="18" charset="0"/>
              </a:rPr>
              <a:t>Partecipazione ai corsi di aggiornamento organizzati dall’Ufficio IRC</a:t>
            </a:r>
          </a:p>
        </p:txBody>
      </p:sp>
      <p:sp>
        <p:nvSpPr>
          <p:cNvPr id="9" name="CasellaDiTesto 8"/>
          <p:cNvSpPr txBox="1"/>
          <p:nvPr/>
        </p:nvSpPr>
        <p:spPr>
          <a:xfrm>
            <a:off x="6540056" y="1989072"/>
            <a:ext cx="4972862" cy="4210824"/>
          </a:xfrm>
          <a:prstGeom prst="rect">
            <a:avLst/>
          </a:prstGeom>
          <a:noFill/>
          <a:ln>
            <a:solidFill>
              <a:srgbClr val="002060"/>
            </a:solidFill>
          </a:ln>
        </p:spPr>
        <p:txBody>
          <a:bodyPr wrap="square" rtlCol="0">
            <a:spAutoFit/>
          </a:bodyPr>
          <a:lstStyle/>
          <a:p>
            <a:endParaRPr lang="it-IT" dirty="0"/>
          </a:p>
        </p:txBody>
      </p:sp>
      <p:pic>
        <p:nvPicPr>
          <p:cNvPr id="24" name="Immagine 23"/>
          <p:cNvPicPr/>
          <p:nvPr/>
        </p:nvPicPr>
        <p:blipFill>
          <a:blip r:embed="rId4">
            <a:extLst>
              <a:ext uri="{28A0092B-C50C-407E-A947-70E740481C1C}">
                <a14:useLocalDpi xmlns:a14="http://schemas.microsoft.com/office/drawing/2010/main" val="0"/>
              </a:ext>
            </a:extLst>
          </a:blip>
          <a:stretch>
            <a:fillRect/>
          </a:stretch>
        </p:blipFill>
        <p:spPr>
          <a:xfrm>
            <a:off x="5303520" y="374649"/>
            <a:ext cx="934720" cy="747714"/>
          </a:xfrm>
          <a:prstGeom prst="rect">
            <a:avLst/>
          </a:prstGeom>
        </p:spPr>
      </p:pic>
    </p:spTree>
    <p:extLst>
      <p:ext uri="{BB962C8B-B14F-4D97-AF65-F5344CB8AC3E}">
        <p14:creationId xmlns:p14="http://schemas.microsoft.com/office/powerpoint/2010/main" val="31058785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fade">
                                      <p:cBhvr>
                                        <p:cTn id="17" dur="5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fade">
                                      <p:cBhvr>
                                        <p:cTn id="22" dur="500"/>
                                        <p:tgtEl>
                                          <p:spTgt spid="6"/>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fade">
                                      <p:cBhvr>
                                        <p:cTn id="27" dur="500"/>
                                        <p:tgtEl>
                                          <p:spTgt spid="8"/>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fade">
                                      <p:cBhvr>
                                        <p:cTn id="32" dur="500"/>
                                        <p:tgtEl>
                                          <p:spTgt spid="10"/>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1"/>
                                        </p:tgtEl>
                                        <p:attrNameLst>
                                          <p:attrName>style.visibility</p:attrName>
                                        </p:attrNameLst>
                                      </p:cBhvr>
                                      <p:to>
                                        <p:strVal val="visible"/>
                                      </p:to>
                                    </p:set>
                                    <p:animEffect transition="in" filter="fade">
                                      <p:cBhvr>
                                        <p:cTn id="37" dur="500"/>
                                        <p:tgtEl>
                                          <p:spTgt spid="11"/>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19"/>
                                        </p:tgtEl>
                                        <p:attrNameLst>
                                          <p:attrName>style.visibility</p:attrName>
                                        </p:attrNameLst>
                                      </p:cBhvr>
                                      <p:to>
                                        <p:strVal val="visible"/>
                                      </p:to>
                                    </p:set>
                                    <p:animEffect transition="in" filter="fade">
                                      <p:cBhvr>
                                        <p:cTn id="42" dur="500"/>
                                        <p:tgtEl>
                                          <p:spTgt spid="19"/>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13"/>
                                        </p:tgtEl>
                                        <p:attrNameLst>
                                          <p:attrName>style.visibility</p:attrName>
                                        </p:attrNameLst>
                                      </p:cBhvr>
                                      <p:to>
                                        <p:strVal val="visible"/>
                                      </p:to>
                                    </p:set>
                                    <p:animEffect transition="in" filter="fade">
                                      <p:cBhvr>
                                        <p:cTn id="47" dur="500"/>
                                        <p:tgtEl>
                                          <p:spTgt spid="13"/>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14"/>
                                        </p:tgtEl>
                                        <p:attrNameLst>
                                          <p:attrName>style.visibility</p:attrName>
                                        </p:attrNameLst>
                                      </p:cBhvr>
                                      <p:to>
                                        <p:strVal val="visible"/>
                                      </p:to>
                                    </p:set>
                                    <p:animEffect transition="in" filter="fade">
                                      <p:cBhvr>
                                        <p:cTn id="52" dur="500"/>
                                        <p:tgtEl>
                                          <p:spTgt spid="14"/>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15"/>
                                        </p:tgtEl>
                                        <p:attrNameLst>
                                          <p:attrName>style.visibility</p:attrName>
                                        </p:attrNameLst>
                                      </p:cBhvr>
                                      <p:to>
                                        <p:strVal val="visible"/>
                                      </p:to>
                                    </p:set>
                                    <p:animEffect transition="in" filter="fade">
                                      <p:cBhvr>
                                        <p:cTn id="57" dur="500"/>
                                        <p:tgtEl>
                                          <p:spTgt spid="15"/>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16"/>
                                        </p:tgtEl>
                                        <p:attrNameLst>
                                          <p:attrName>style.visibility</p:attrName>
                                        </p:attrNameLst>
                                      </p:cBhvr>
                                      <p:to>
                                        <p:strVal val="visible"/>
                                      </p:to>
                                    </p:set>
                                    <p:animEffect transition="in" filter="fade">
                                      <p:cBhvr>
                                        <p:cTn id="62" dur="500"/>
                                        <p:tgtEl>
                                          <p:spTgt spid="16"/>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grpId="0" nodeType="clickEffect">
                                  <p:stCondLst>
                                    <p:cond delay="0"/>
                                  </p:stCondLst>
                                  <p:childTnLst>
                                    <p:set>
                                      <p:cBhvr>
                                        <p:cTn id="66" dur="1" fill="hold">
                                          <p:stCondLst>
                                            <p:cond delay="0"/>
                                          </p:stCondLst>
                                        </p:cTn>
                                        <p:tgtEl>
                                          <p:spTgt spid="18"/>
                                        </p:tgtEl>
                                        <p:attrNameLst>
                                          <p:attrName>style.visibility</p:attrName>
                                        </p:attrNameLst>
                                      </p:cBhvr>
                                      <p:to>
                                        <p:strVal val="visible"/>
                                      </p:to>
                                    </p:set>
                                    <p:animEffect transition="in" filter="fade">
                                      <p:cBhvr>
                                        <p:cTn id="67" dur="500"/>
                                        <p:tgtEl>
                                          <p:spTgt spid="18"/>
                                        </p:tgtEl>
                                      </p:cBhvr>
                                    </p:animEffect>
                                  </p:childTnLst>
                                </p:cTn>
                              </p:par>
                            </p:childTnLst>
                          </p:cTn>
                        </p:par>
                      </p:childTnLst>
                    </p:cTn>
                  </p:par>
                  <p:par>
                    <p:cTn id="68" fill="hold">
                      <p:stCondLst>
                        <p:cond delay="indefinite"/>
                      </p:stCondLst>
                      <p:childTnLst>
                        <p:par>
                          <p:cTn id="69" fill="hold">
                            <p:stCondLst>
                              <p:cond delay="0"/>
                            </p:stCondLst>
                            <p:childTnLst>
                              <p:par>
                                <p:cTn id="70" presetID="10" presetClass="entr" presetSubtype="0" fill="hold" grpId="0" nodeType="clickEffect">
                                  <p:stCondLst>
                                    <p:cond delay="0"/>
                                  </p:stCondLst>
                                  <p:childTnLst>
                                    <p:set>
                                      <p:cBhvr>
                                        <p:cTn id="71" dur="1" fill="hold">
                                          <p:stCondLst>
                                            <p:cond delay="0"/>
                                          </p:stCondLst>
                                        </p:cTn>
                                        <p:tgtEl>
                                          <p:spTgt spid="20"/>
                                        </p:tgtEl>
                                        <p:attrNameLst>
                                          <p:attrName>style.visibility</p:attrName>
                                        </p:attrNameLst>
                                      </p:cBhvr>
                                      <p:to>
                                        <p:strVal val="visible"/>
                                      </p:to>
                                    </p:set>
                                    <p:animEffect transition="in" filter="fade">
                                      <p:cBhvr>
                                        <p:cTn id="72" dur="500"/>
                                        <p:tgtEl>
                                          <p:spTgt spid="20"/>
                                        </p:tgtEl>
                                      </p:cBhvr>
                                    </p:animEffect>
                                  </p:childTnLst>
                                </p:cTn>
                              </p:par>
                            </p:childTnLst>
                          </p:cTn>
                        </p:par>
                      </p:childTnLst>
                    </p:cTn>
                  </p:par>
                  <p:par>
                    <p:cTn id="73" fill="hold">
                      <p:stCondLst>
                        <p:cond delay="indefinite"/>
                      </p:stCondLst>
                      <p:childTnLst>
                        <p:par>
                          <p:cTn id="74" fill="hold">
                            <p:stCondLst>
                              <p:cond delay="0"/>
                            </p:stCondLst>
                            <p:childTnLst>
                              <p:par>
                                <p:cTn id="75" presetID="10" presetClass="entr" presetSubtype="0" fill="hold" grpId="0" nodeType="clickEffect">
                                  <p:stCondLst>
                                    <p:cond delay="0"/>
                                  </p:stCondLst>
                                  <p:childTnLst>
                                    <p:set>
                                      <p:cBhvr>
                                        <p:cTn id="76" dur="1" fill="hold">
                                          <p:stCondLst>
                                            <p:cond delay="0"/>
                                          </p:stCondLst>
                                        </p:cTn>
                                        <p:tgtEl>
                                          <p:spTgt spid="21"/>
                                        </p:tgtEl>
                                        <p:attrNameLst>
                                          <p:attrName>style.visibility</p:attrName>
                                        </p:attrNameLst>
                                      </p:cBhvr>
                                      <p:to>
                                        <p:strVal val="visible"/>
                                      </p:to>
                                    </p:set>
                                    <p:animEffect transition="in" filter="fade">
                                      <p:cBhvr>
                                        <p:cTn id="77" dur="500"/>
                                        <p:tgtEl>
                                          <p:spTgt spid="21"/>
                                        </p:tgtEl>
                                      </p:cBhvr>
                                    </p:animEffect>
                                  </p:childTnLst>
                                </p:cTn>
                              </p:par>
                            </p:childTnLst>
                          </p:cTn>
                        </p:par>
                      </p:childTnLst>
                    </p:cTn>
                  </p:par>
                  <p:par>
                    <p:cTn id="78" fill="hold">
                      <p:stCondLst>
                        <p:cond delay="indefinite"/>
                      </p:stCondLst>
                      <p:childTnLst>
                        <p:par>
                          <p:cTn id="79" fill="hold">
                            <p:stCondLst>
                              <p:cond delay="0"/>
                            </p:stCondLst>
                            <p:childTnLst>
                              <p:par>
                                <p:cTn id="80" presetID="10" presetClass="entr" presetSubtype="0" fill="hold" grpId="0" nodeType="clickEffect">
                                  <p:stCondLst>
                                    <p:cond delay="0"/>
                                  </p:stCondLst>
                                  <p:childTnLst>
                                    <p:set>
                                      <p:cBhvr>
                                        <p:cTn id="81" dur="1" fill="hold">
                                          <p:stCondLst>
                                            <p:cond delay="0"/>
                                          </p:stCondLst>
                                        </p:cTn>
                                        <p:tgtEl>
                                          <p:spTgt spid="22"/>
                                        </p:tgtEl>
                                        <p:attrNameLst>
                                          <p:attrName>style.visibility</p:attrName>
                                        </p:attrNameLst>
                                      </p:cBhvr>
                                      <p:to>
                                        <p:strVal val="visible"/>
                                      </p:to>
                                    </p:set>
                                    <p:animEffect transition="in" filter="fade">
                                      <p:cBhvr>
                                        <p:cTn id="82" dur="500"/>
                                        <p:tgtEl>
                                          <p:spTgt spid="22"/>
                                        </p:tgtEl>
                                      </p:cBhvr>
                                    </p:animEffect>
                                  </p:childTnLst>
                                </p:cTn>
                              </p:par>
                            </p:childTnLst>
                          </p:cTn>
                        </p:par>
                      </p:childTnLst>
                    </p:cTn>
                  </p:par>
                  <p:par>
                    <p:cTn id="83" fill="hold">
                      <p:stCondLst>
                        <p:cond delay="indefinite"/>
                      </p:stCondLst>
                      <p:childTnLst>
                        <p:par>
                          <p:cTn id="84" fill="hold">
                            <p:stCondLst>
                              <p:cond delay="0"/>
                            </p:stCondLst>
                            <p:childTnLst>
                              <p:par>
                                <p:cTn id="85" presetID="10" presetClass="entr" presetSubtype="0" fill="hold" grpId="0" nodeType="clickEffect">
                                  <p:stCondLst>
                                    <p:cond delay="0"/>
                                  </p:stCondLst>
                                  <p:childTnLst>
                                    <p:set>
                                      <p:cBhvr>
                                        <p:cTn id="86" dur="1" fill="hold">
                                          <p:stCondLst>
                                            <p:cond delay="0"/>
                                          </p:stCondLst>
                                        </p:cTn>
                                        <p:tgtEl>
                                          <p:spTgt spid="23"/>
                                        </p:tgtEl>
                                        <p:attrNameLst>
                                          <p:attrName>style.visibility</p:attrName>
                                        </p:attrNameLst>
                                      </p:cBhvr>
                                      <p:to>
                                        <p:strVal val="visible"/>
                                      </p:to>
                                    </p:set>
                                    <p:animEffect transition="in" filter="fade">
                                      <p:cBhvr>
                                        <p:cTn id="87"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P spid="4" grpId="0"/>
      <p:bldP spid="6" grpId="0" animBg="1"/>
      <p:bldP spid="8" grpId="0"/>
      <p:bldP spid="10" grpId="0"/>
      <p:bldP spid="11" grpId="0"/>
      <p:bldP spid="13" grpId="0"/>
      <p:bldP spid="14" grpId="0"/>
      <p:bldP spid="15" grpId="0"/>
      <p:bldP spid="16" grpId="0"/>
      <p:bldP spid="18" grpId="0"/>
      <p:bldP spid="19" grpId="0"/>
      <p:bldP spid="20" grpId="0"/>
      <p:bldP spid="21" grpId="0"/>
      <p:bldP spid="22" grpId="0"/>
      <p:bldP spid="23" grpId="0"/>
    </p:bld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630</TotalTime>
  <Words>2620</Words>
  <Application>Microsoft Office PowerPoint</Application>
  <PresentationFormat>Widescreen</PresentationFormat>
  <Paragraphs>238</Paragraphs>
  <Slides>25</Slides>
  <Notes>0</Notes>
  <HiddenSlides>0</HiddenSlides>
  <MMClips>0</MMClips>
  <ScaleCrop>false</ScaleCrop>
  <HeadingPairs>
    <vt:vector size="6" baseType="variant">
      <vt:variant>
        <vt:lpstr>Caratteri utilizzati</vt:lpstr>
      </vt:variant>
      <vt:variant>
        <vt:i4>6</vt:i4>
      </vt:variant>
      <vt:variant>
        <vt:lpstr>Tema</vt:lpstr>
      </vt:variant>
      <vt:variant>
        <vt:i4>1</vt:i4>
      </vt:variant>
      <vt:variant>
        <vt:lpstr>Titoli diapositive</vt:lpstr>
      </vt:variant>
      <vt:variant>
        <vt:i4>25</vt:i4>
      </vt:variant>
    </vt:vector>
  </HeadingPairs>
  <TitlesOfParts>
    <vt:vector size="32" baseType="lpstr">
      <vt:lpstr>Arial</vt:lpstr>
      <vt:lpstr>Calibri</vt:lpstr>
      <vt:lpstr>Calibri Light</vt:lpstr>
      <vt:lpstr>Script MT Bold</vt:lpstr>
      <vt:lpstr>Times New Roman</vt:lpstr>
      <vt:lpstr>Wingdings</vt:lpstr>
      <vt:lpstr>Tema di Office</vt:lpstr>
      <vt:lpstr>INSEGNAMENTO DELLA RELIGIONE CATTOLICA</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In caso di parità di punteggio si osserveranno i seguenti criteri:</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INSEGNAMENTO DELLA RELIGIONE CATTOLICA</dc:title>
  <dc:creator>Giusi Parisi</dc:creator>
  <cp:lastModifiedBy>Pc Nino</cp:lastModifiedBy>
  <cp:revision>60</cp:revision>
  <dcterms:created xsi:type="dcterms:W3CDTF">2021-06-05T13:25:38Z</dcterms:created>
  <dcterms:modified xsi:type="dcterms:W3CDTF">2021-06-08T07:55:43Z</dcterms:modified>
</cp:coreProperties>
</file>